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89" r:id="rId2"/>
    <p:sldId id="351" r:id="rId3"/>
    <p:sldId id="344" r:id="rId4"/>
    <p:sldId id="362" r:id="rId5"/>
    <p:sldId id="354" r:id="rId6"/>
    <p:sldId id="355" r:id="rId7"/>
    <p:sldId id="356" r:id="rId8"/>
    <p:sldId id="358" r:id="rId9"/>
    <p:sldId id="263" r:id="rId10"/>
    <p:sldId id="359" r:id="rId11"/>
    <p:sldId id="332" r:id="rId12"/>
    <p:sldId id="342" r:id="rId13"/>
    <p:sldId id="343" r:id="rId14"/>
    <p:sldId id="360" r:id="rId15"/>
    <p:sldId id="36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004A3E-DC31-2AF4-115C-FDB6FE9EB726}" v="52" dt="2025-03-17T15:58:06.697"/>
    <p1510:client id="{21C82DBA-5EAD-6C7A-3995-CF3011666831}" v="140" dt="2025-03-17T19:00:53.425"/>
    <p1510:client id="{900177EE-C1BA-354B-659D-D500FD93820C}" v="10" dt="2025-03-18T20:21:08.8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D681D1-AA54-4BF0-AC5E-F125D8EADCFF}" type="datetimeFigureOut">
              <a:t>3/18/2025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E825C9-6276-45F1-8551-232E588965E3}" type="slidenum">
              <a:t>‹#›</a:t>
            </a:fld>
            <a:endParaRPr lang="en-US"/>
          </a:p>
        </p:txBody>
      </p:sp>
    </p:spTree>
    <p:extLst>
      <p:ext uri="{BB962C8B-B14F-4D97-AF65-F5344CB8AC3E}">
        <p14:creationId xmlns:p14="http://schemas.microsoft.com/office/powerpoint/2010/main" val="3855371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50FAF0B-7AF9-430C-860E-D527B3736B4D}"/>
              </a:ext>
            </a:extLst>
          </p:cNvPr>
          <p:cNvSpPr>
            <a:spLocks noGrp="1"/>
          </p:cNvSpPr>
          <p:nvPr>
            <p:ph type="pic" sz="quarter" idx="10"/>
          </p:nvPr>
        </p:nvSpPr>
        <p:spPr>
          <a:xfrm>
            <a:off x="6096000" y="685800"/>
            <a:ext cx="5486400" cy="6172200"/>
          </a:xfrm>
          <a:custGeom>
            <a:avLst/>
            <a:gdLst>
              <a:gd name="connsiteX0" fmla="*/ 0 w 4724400"/>
              <a:gd name="connsiteY0" fmla="*/ 0 h 5257800"/>
              <a:gd name="connsiteX1" fmla="*/ 4724400 w 4724400"/>
              <a:gd name="connsiteY1" fmla="*/ 0 h 5257800"/>
              <a:gd name="connsiteX2" fmla="*/ 4724400 w 4724400"/>
              <a:gd name="connsiteY2" fmla="*/ 5257800 h 5257800"/>
              <a:gd name="connsiteX3" fmla="*/ 0 w 4724400"/>
              <a:gd name="connsiteY3" fmla="*/ 5257800 h 5257800"/>
            </a:gdLst>
            <a:ahLst/>
            <a:cxnLst>
              <a:cxn ang="0">
                <a:pos x="connsiteX0" y="connsiteY0"/>
              </a:cxn>
              <a:cxn ang="0">
                <a:pos x="connsiteX1" y="connsiteY1"/>
              </a:cxn>
              <a:cxn ang="0">
                <a:pos x="connsiteX2" y="connsiteY2"/>
              </a:cxn>
              <a:cxn ang="0">
                <a:pos x="connsiteX3" y="connsiteY3"/>
              </a:cxn>
            </a:cxnLst>
            <a:rect l="l" t="t" r="r" b="b"/>
            <a:pathLst>
              <a:path w="4724400" h="5257800">
                <a:moveTo>
                  <a:pt x="0" y="0"/>
                </a:moveTo>
                <a:lnTo>
                  <a:pt x="4724400" y="0"/>
                </a:lnTo>
                <a:lnTo>
                  <a:pt x="4724400" y="5257800"/>
                </a:lnTo>
                <a:lnTo>
                  <a:pt x="0" y="5257800"/>
                </a:lnTo>
                <a:close/>
              </a:path>
            </a:pathLst>
          </a:custGeom>
          <a:solidFill>
            <a:schemeClr val="bg1">
              <a:lumMod val="95000"/>
            </a:schemeClr>
          </a:solidFill>
        </p:spPr>
        <p:txBody>
          <a:bodyPr wrap="square">
            <a:noAutofit/>
          </a:bodyPr>
          <a:lstStyle/>
          <a:p>
            <a:endParaRPr lang="id-ID"/>
          </a:p>
        </p:txBody>
      </p:sp>
    </p:spTree>
    <p:extLst>
      <p:ext uri="{BB962C8B-B14F-4D97-AF65-F5344CB8AC3E}">
        <p14:creationId xmlns:p14="http://schemas.microsoft.com/office/powerpoint/2010/main" val="989762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8B91F50C-A6DB-4884-BF62-72A98DE06D92}"/>
              </a:ext>
            </a:extLst>
          </p:cNvPr>
          <p:cNvSpPr>
            <a:spLocks noGrp="1"/>
          </p:cNvSpPr>
          <p:nvPr>
            <p:ph type="pic" sz="quarter" idx="10"/>
          </p:nvPr>
        </p:nvSpPr>
        <p:spPr>
          <a:xfrm>
            <a:off x="7086600" y="1333500"/>
            <a:ext cx="4495800" cy="4191000"/>
          </a:xfrm>
          <a:custGeom>
            <a:avLst/>
            <a:gdLst>
              <a:gd name="connsiteX0" fmla="*/ 641349 w 4495800"/>
              <a:gd name="connsiteY0" fmla="*/ 0 h 4191000"/>
              <a:gd name="connsiteX1" fmla="*/ 4495800 w 4495800"/>
              <a:gd name="connsiteY1" fmla="*/ 0 h 4191000"/>
              <a:gd name="connsiteX2" fmla="*/ 3854451 w 4495800"/>
              <a:gd name="connsiteY2" fmla="*/ 4191000 h 4191000"/>
              <a:gd name="connsiteX3" fmla="*/ 0 w 4495800"/>
              <a:gd name="connsiteY3" fmla="*/ 4191000 h 4191000"/>
            </a:gdLst>
            <a:ahLst/>
            <a:cxnLst>
              <a:cxn ang="0">
                <a:pos x="connsiteX0" y="connsiteY0"/>
              </a:cxn>
              <a:cxn ang="0">
                <a:pos x="connsiteX1" y="connsiteY1"/>
              </a:cxn>
              <a:cxn ang="0">
                <a:pos x="connsiteX2" y="connsiteY2"/>
              </a:cxn>
              <a:cxn ang="0">
                <a:pos x="connsiteX3" y="connsiteY3"/>
              </a:cxn>
            </a:cxnLst>
            <a:rect l="l" t="t" r="r" b="b"/>
            <a:pathLst>
              <a:path w="4495800" h="4191000">
                <a:moveTo>
                  <a:pt x="641349" y="0"/>
                </a:moveTo>
                <a:lnTo>
                  <a:pt x="4495800" y="0"/>
                </a:lnTo>
                <a:lnTo>
                  <a:pt x="3854451" y="4191000"/>
                </a:lnTo>
                <a:lnTo>
                  <a:pt x="0" y="4191000"/>
                </a:lnTo>
                <a:close/>
              </a:path>
            </a:pathLst>
          </a:custGeom>
          <a:solidFill>
            <a:schemeClr val="bg1">
              <a:lumMod val="95000"/>
            </a:schemeClr>
          </a:solidFill>
        </p:spPr>
        <p:txBody>
          <a:bodyPr wrap="square">
            <a:noAutofit/>
          </a:bodyPr>
          <a:lstStyle/>
          <a:p>
            <a:endParaRPr lang="id-ID"/>
          </a:p>
        </p:txBody>
      </p:sp>
    </p:spTree>
    <p:extLst>
      <p:ext uri="{BB962C8B-B14F-4D97-AF65-F5344CB8AC3E}">
        <p14:creationId xmlns:p14="http://schemas.microsoft.com/office/powerpoint/2010/main" val="3347211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EB86ED9-F889-4C62-889D-C59C9897C551}"/>
              </a:ext>
            </a:extLst>
          </p:cNvPr>
          <p:cNvSpPr>
            <a:spLocks noGrp="1"/>
          </p:cNvSpPr>
          <p:nvPr>
            <p:ph type="pic" sz="quarter" idx="10"/>
          </p:nvPr>
        </p:nvSpPr>
        <p:spPr>
          <a:xfrm>
            <a:off x="681316" y="2514883"/>
            <a:ext cx="2366685" cy="2209799"/>
          </a:xfrm>
          <a:custGeom>
            <a:avLst/>
            <a:gdLst>
              <a:gd name="connsiteX0" fmla="*/ 552450 w 2366685"/>
              <a:gd name="connsiteY0" fmla="*/ 0 h 2209799"/>
              <a:gd name="connsiteX1" fmla="*/ 2366685 w 2366685"/>
              <a:gd name="connsiteY1" fmla="*/ 0 h 2209799"/>
              <a:gd name="connsiteX2" fmla="*/ 1814235 w 2366685"/>
              <a:gd name="connsiteY2" fmla="*/ 2209799 h 2209799"/>
              <a:gd name="connsiteX3" fmla="*/ 0 w 2366685"/>
              <a:gd name="connsiteY3" fmla="*/ 2209799 h 2209799"/>
            </a:gdLst>
            <a:ahLst/>
            <a:cxnLst>
              <a:cxn ang="0">
                <a:pos x="connsiteX0" y="connsiteY0"/>
              </a:cxn>
              <a:cxn ang="0">
                <a:pos x="connsiteX1" y="connsiteY1"/>
              </a:cxn>
              <a:cxn ang="0">
                <a:pos x="connsiteX2" y="connsiteY2"/>
              </a:cxn>
              <a:cxn ang="0">
                <a:pos x="connsiteX3" y="connsiteY3"/>
              </a:cxn>
            </a:cxnLst>
            <a:rect l="l" t="t" r="r" b="b"/>
            <a:pathLst>
              <a:path w="2366685" h="2209799">
                <a:moveTo>
                  <a:pt x="552450" y="0"/>
                </a:moveTo>
                <a:lnTo>
                  <a:pt x="2366685" y="0"/>
                </a:lnTo>
                <a:lnTo>
                  <a:pt x="1814235" y="2209799"/>
                </a:lnTo>
                <a:lnTo>
                  <a:pt x="0" y="2209799"/>
                </a:lnTo>
                <a:close/>
              </a:path>
            </a:pathLst>
          </a:custGeom>
          <a:solidFill>
            <a:schemeClr val="bg1">
              <a:lumMod val="95000"/>
            </a:schemeClr>
          </a:solidFill>
        </p:spPr>
        <p:txBody>
          <a:bodyPr wrap="square">
            <a:noAutofit/>
          </a:bodyPr>
          <a:lstStyle/>
          <a:p>
            <a:endParaRPr lang="id-ID"/>
          </a:p>
        </p:txBody>
      </p:sp>
      <p:sp>
        <p:nvSpPr>
          <p:cNvPr id="16" name="Picture Placeholder 15">
            <a:extLst>
              <a:ext uri="{FF2B5EF4-FFF2-40B4-BE49-F238E27FC236}">
                <a16:creationId xmlns:a16="http://schemas.microsoft.com/office/drawing/2014/main" id="{10280DA0-EA89-4B28-9690-1D5AF82220D8}"/>
              </a:ext>
            </a:extLst>
          </p:cNvPr>
          <p:cNvSpPr>
            <a:spLocks noGrp="1"/>
          </p:cNvSpPr>
          <p:nvPr>
            <p:ph type="pic" sz="quarter" idx="11"/>
          </p:nvPr>
        </p:nvSpPr>
        <p:spPr>
          <a:xfrm>
            <a:off x="3527611" y="2514883"/>
            <a:ext cx="2366685" cy="2209799"/>
          </a:xfrm>
          <a:custGeom>
            <a:avLst/>
            <a:gdLst>
              <a:gd name="connsiteX0" fmla="*/ 552450 w 2366685"/>
              <a:gd name="connsiteY0" fmla="*/ 0 h 2209799"/>
              <a:gd name="connsiteX1" fmla="*/ 2366685 w 2366685"/>
              <a:gd name="connsiteY1" fmla="*/ 0 h 2209799"/>
              <a:gd name="connsiteX2" fmla="*/ 1814235 w 2366685"/>
              <a:gd name="connsiteY2" fmla="*/ 2209799 h 2209799"/>
              <a:gd name="connsiteX3" fmla="*/ 0 w 2366685"/>
              <a:gd name="connsiteY3" fmla="*/ 2209799 h 2209799"/>
            </a:gdLst>
            <a:ahLst/>
            <a:cxnLst>
              <a:cxn ang="0">
                <a:pos x="connsiteX0" y="connsiteY0"/>
              </a:cxn>
              <a:cxn ang="0">
                <a:pos x="connsiteX1" y="connsiteY1"/>
              </a:cxn>
              <a:cxn ang="0">
                <a:pos x="connsiteX2" y="connsiteY2"/>
              </a:cxn>
              <a:cxn ang="0">
                <a:pos x="connsiteX3" y="connsiteY3"/>
              </a:cxn>
            </a:cxnLst>
            <a:rect l="l" t="t" r="r" b="b"/>
            <a:pathLst>
              <a:path w="2366685" h="2209799">
                <a:moveTo>
                  <a:pt x="552450" y="0"/>
                </a:moveTo>
                <a:lnTo>
                  <a:pt x="2366685" y="0"/>
                </a:lnTo>
                <a:lnTo>
                  <a:pt x="1814235" y="2209799"/>
                </a:lnTo>
                <a:lnTo>
                  <a:pt x="0" y="2209799"/>
                </a:lnTo>
                <a:close/>
              </a:path>
            </a:pathLst>
          </a:custGeom>
          <a:solidFill>
            <a:schemeClr val="bg1">
              <a:lumMod val="95000"/>
            </a:schemeClr>
          </a:solidFill>
        </p:spPr>
        <p:txBody>
          <a:bodyPr wrap="square">
            <a:noAutofit/>
          </a:bodyPr>
          <a:lstStyle/>
          <a:p>
            <a:endParaRPr lang="id-ID"/>
          </a:p>
        </p:txBody>
      </p:sp>
      <p:sp>
        <p:nvSpPr>
          <p:cNvPr id="18" name="Picture Placeholder 17">
            <a:extLst>
              <a:ext uri="{FF2B5EF4-FFF2-40B4-BE49-F238E27FC236}">
                <a16:creationId xmlns:a16="http://schemas.microsoft.com/office/drawing/2014/main" id="{B6767017-E634-445F-B3C1-971FB2B63E8C}"/>
              </a:ext>
            </a:extLst>
          </p:cNvPr>
          <p:cNvSpPr>
            <a:spLocks noGrp="1"/>
          </p:cNvSpPr>
          <p:nvPr>
            <p:ph type="pic" sz="quarter" idx="12"/>
          </p:nvPr>
        </p:nvSpPr>
        <p:spPr>
          <a:xfrm>
            <a:off x="6373906" y="2514883"/>
            <a:ext cx="2366685" cy="2209799"/>
          </a:xfrm>
          <a:custGeom>
            <a:avLst/>
            <a:gdLst>
              <a:gd name="connsiteX0" fmla="*/ 552450 w 2366685"/>
              <a:gd name="connsiteY0" fmla="*/ 0 h 2209799"/>
              <a:gd name="connsiteX1" fmla="*/ 2366685 w 2366685"/>
              <a:gd name="connsiteY1" fmla="*/ 0 h 2209799"/>
              <a:gd name="connsiteX2" fmla="*/ 1814235 w 2366685"/>
              <a:gd name="connsiteY2" fmla="*/ 2209799 h 2209799"/>
              <a:gd name="connsiteX3" fmla="*/ 0 w 2366685"/>
              <a:gd name="connsiteY3" fmla="*/ 2209799 h 2209799"/>
            </a:gdLst>
            <a:ahLst/>
            <a:cxnLst>
              <a:cxn ang="0">
                <a:pos x="connsiteX0" y="connsiteY0"/>
              </a:cxn>
              <a:cxn ang="0">
                <a:pos x="connsiteX1" y="connsiteY1"/>
              </a:cxn>
              <a:cxn ang="0">
                <a:pos x="connsiteX2" y="connsiteY2"/>
              </a:cxn>
              <a:cxn ang="0">
                <a:pos x="connsiteX3" y="connsiteY3"/>
              </a:cxn>
            </a:cxnLst>
            <a:rect l="l" t="t" r="r" b="b"/>
            <a:pathLst>
              <a:path w="2366685" h="2209799">
                <a:moveTo>
                  <a:pt x="552450" y="0"/>
                </a:moveTo>
                <a:lnTo>
                  <a:pt x="2366685" y="0"/>
                </a:lnTo>
                <a:lnTo>
                  <a:pt x="1814235" y="2209799"/>
                </a:lnTo>
                <a:lnTo>
                  <a:pt x="0" y="2209799"/>
                </a:lnTo>
                <a:close/>
              </a:path>
            </a:pathLst>
          </a:custGeom>
          <a:solidFill>
            <a:schemeClr val="bg1">
              <a:lumMod val="95000"/>
            </a:schemeClr>
          </a:solidFill>
        </p:spPr>
        <p:txBody>
          <a:bodyPr wrap="square">
            <a:noAutofit/>
          </a:bodyPr>
          <a:lstStyle/>
          <a:p>
            <a:endParaRPr lang="id-ID"/>
          </a:p>
        </p:txBody>
      </p:sp>
      <p:sp>
        <p:nvSpPr>
          <p:cNvPr id="21" name="Picture Placeholder 20">
            <a:extLst>
              <a:ext uri="{FF2B5EF4-FFF2-40B4-BE49-F238E27FC236}">
                <a16:creationId xmlns:a16="http://schemas.microsoft.com/office/drawing/2014/main" id="{0B28F0B6-A507-434F-9E7E-4233362D68ED}"/>
              </a:ext>
            </a:extLst>
          </p:cNvPr>
          <p:cNvSpPr>
            <a:spLocks noGrp="1"/>
          </p:cNvSpPr>
          <p:nvPr>
            <p:ph type="pic" sz="quarter" idx="13"/>
          </p:nvPr>
        </p:nvSpPr>
        <p:spPr>
          <a:xfrm>
            <a:off x="9220200" y="2514883"/>
            <a:ext cx="2366685" cy="2209799"/>
          </a:xfrm>
          <a:custGeom>
            <a:avLst/>
            <a:gdLst>
              <a:gd name="connsiteX0" fmla="*/ 552450 w 2366685"/>
              <a:gd name="connsiteY0" fmla="*/ 0 h 2209799"/>
              <a:gd name="connsiteX1" fmla="*/ 2366685 w 2366685"/>
              <a:gd name="connsiteY1" fmla="*/ 0 h 2209799"/>
              <a:gd name="connsiteX2" fmla="*/ 1814235 w 2366685"/>
              <a:gd name="connsiteY2" fmla="*/ 2209799 h 2209799"/>
              <a:gd name="connsiteX3" fmla="*/ 0 w 2366685"/>
              <a:gd name="connsiteY3" fmla="*/ 2209799 h 2209799"/>
            </a:gdLst>
            <a:ahLst/>
            <a:cxnLst>
              <a:cxn ang="0">
                <a:pos x="connsiteX0" y="connsiteY0"/>
              </a:cxn>
              <a:cxn ang="0">
                <a:pos x="connsiteX1" y="connsiteY1"/>
              </a:cxn>
              <a:cxn ang="0">
                <a:pos x="connsiteX2" y="connsiteY2"/>
              </a:cxn>
              <a:cxn ang="0">
                <a:pos x="connsiteX3" y="connsiteY3"/>
              </a:cxn>
            </a:cxnLst>
            <a:rect l="l" t="t" r="r" b="b"/>
            <a:pathLst>
              <a:path w="2366685" h="2209799">
                <a:moveTo>
                  <a:pt x="552450" y="0"/>
                </a:moveTo>
                <a:lnTo>
                  <a:pt x="2366685" y="0"/>
                </a:lnTo>
                <a:lnTo>
                  <a:pt x="1814235" y="2209799"/>
                </a:lnTo>
                <a:lnTo>
                  <a:pt x="0" y="2209799"/>
                </a:lnTo>
                <a:close/>
              </a:path>
            </a:pathLst>
          </a:custGeom>
          <a:solidFill>
            <a:schemeClr val="bg1">
              <a:lumMod val="95000"/>
            </a:schemeClr>
          </a:solidFill>
        </p:spPr>
        <p:txBody>
          <a:bodyPr wrap="square">
            <a:noAutofit/>
          </a:bodyPr>
          <a:lstStyle/>
          <a:p>
            <a:endParaRPr lang="id-ID"/>
          </a:p>
        </p:txBody>
      </p:sp>
    </p:spTree>
    <p:extLst>
      <p:ext uri="{BB962C8B-B14F-4D97-AF65-F5344CB8AC3E}">
        <p14:creationId xmlns:p14="http://schemas.microsoft.com/office/powerpoint/2010/main" val="599564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4BB4153-BA2D-1148-BB82-A6F472DC3EC4}"/>
              </a:ext>
            </a:extLst>
          </p:cNvPr>
          <p:cNvSpPr>
            <a:spLocks noGrp="1"/>
          </p:cNvSpPr>
          <p:nvPr>
            <p:ph type="pic" sz="quarter" idx="10"/>
          </p:nvPr>
        </p:nvSpPr>
        <p:spPr>
          <a:xfrm>
            <a:off x="6019800" y="739814"/>
            <a:ext cx="3306126" cy="5432386"/>
          </a:xfrm>
          <a:custGeom>
            <a:avLst/>
            <a:gdLst>
              <a:gd name="connsiteX0" fmla="*/ 826532 w 3306126"/>
              <a:gd name="connsiteY0" fmla="*/ 0 h 5432386"/>
              <a:gd name="connsiteX1" fmla="*/ 3306126 w 3306126"/>
              <a:gd name="connsiteY1" fmla="*/ 0 h 5432386"/>
              <a:gd name="connsiteX2" fmla="*/ 2479595 w 3306126"/>
              <a:gd name="connsiteY2" fmla="*/ 5432386 h 5432386"/>
              <a:gd name="connsiteX3" fmla="*/ 0 w 3306126"/>
              <a:gd name="connsiteY3" fmla="*/ 5432386 h 5432386"/>
            </a:gdLst>
            <a:ahLst/>
            <a:cxnLst>
              <a:cxn ang="0">
                <a:pos x="connsiteX0" y="connsiteY0"/>
              </a:cxn>
              <a:cxn ang="0">
                <a:pos x="connsiteX1" y="connsiteY1"/>
              </a:cxn>
              <a:cxn ang="0">
                <a:pos x="connsiteX2" y="connsiteY2"/>
              </a:cxn>
              <a:cxn ang="0">
                <a:pos x="connsiteX3" y="connsiteY3"/>
              </a:cxn>
            </a:cxnLst>
            <a:rect l="l" t="t" r="r" b="b"/>
            <a:pathLst>
              <a:path w="3306126" h="5432386">
                <a:moveTo>
                  <a:pt x="826532" y="0"/>
                </a:moveTo>
                <a:lnTo>
                  <a:pt x="3306126" y="0"/>
                </a:lnTo>
                <a:lnTo>
                  <a:pt x="2479595" y="5432386"/>
                </a:lnTo>
                <a:lnTo>
                  <a:pt x="0" y="5432386"/>
                </a:lnTo>
                <a:close/>
              </a:path>
            </a:pathLst>
          </a:custGeom>
          <a:solidFill>
            <a:schemeClr val="bg1">
              <a:lumMod val="95000"/>
            </a:schemeClr>
          </a:solidFill>
        </p:spPr>
        <p:txBody>
          <a:bodyPr wrap="square">
            <a:noAutofit/>
          </a:bodyPr>
          <a:lstStyle/>
          <a:p>
            <a:endParaRPr lang="en-US"/>
          </a:p>
        </p:txBody>
      </p:sp>
      <p:sp>
        <p:nvSpPr>
          <p:cNvPr id="7" name="Picture Placeholder 6">
            <a:extLst>
              <a:ext uri="{FF2B5EF4-FFF2-40B4-BE49-F238E27FC236}">
                <a16:creationId xmlns:a16="http://schemas.microsoft.com/office/drawing/2014/main" id="{1BE261BA-E03B-A34D-8C4A-9D7577A28B2E}"/>
              </a:ext>
            </a:extLst>
          </p:cNvPr>
          <p:cNvSpPr>
            <a:spLocks noGrp="1"/>
          </p:cNvSpPr>
          <p:nvPr>
            <p:ph type="pic" sz="quarter" idx="11"/>
          </p:nvPr>
        </p:nvSpPr>
        <p:spPr>
          <a:xfrm>
            <a:off x="8569036" y="739814"/>
            <a:ext cx="3306126" cy="5432386"/>
          </a:xfrm>
          <a:custGeom>
            <a:avLst/>
            <a:gdLst>
              <a:gd name="connsiteX0" fmla="*/ 826532 w 3306126"/>
              <a:gd name="connsiteY0" fmla="*/ 0 h 5432386"/>
              <a:gd name="connsiteX1" fmla="*/ 3306126 w 3306126"/>
              <a:gd name="connsiteY1" fmla="*/ 0 h 5432386"/>
              <a:gd name="connsiteX2" fmla="*/ 2479595 w 3306126"/>
              <a:gd name="connsiteY2" fmla="*/ 5432386 h 5432386"/>
              <a:gd name="connsiteX3" fmla="*/ 0 w 3306126"/>
              <a:gd name="connsiteY3" fmla="*/ 5432386 h 5432386"/>
            </a:gdLst>
            <a:ahLst/>
            <a:cxnLst>
              <a:cxn ang="0">
                <a:pos x="connsiteX0" y="connsiteY0"/>
              </a:cxn>
              <a:cxn ang="0">
                <a:pos x="connsiteX1" y="connsiteY1"/>
              </a:cxn>
              <a:cxn ang="0">
                <a:pos x="connsiteX2" y="connsiteY2"/>
              </a:cxn>
              <a:cxn ang="0">
                <a:pos x="connsiteX3" y="connsiteY3"/>
              </a:cxn>
            </a:cxnLst>
            <a:rect l="l" t="t" r="r" b="b"/>
            <a:pathLst>
              <a:path w="3306126" h="5432386">
                <a:moveTo>
                  <a:pt x="826532" y="0"/>
                </a:moveTo>
                <a:lnTo>
                  <a:pt x="3306126" y="0"/>
                </a:lnTo>
                <a:lnTo>
                  <a:pt x="2479595" y="5432386"/>
                </a:lnTo>
                <a:lnTo>
                  <a:pt x="0" y="5432386"/>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9525458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E35B1473-2B8F-0242-A2B3-8A4C8319032C}"/>
              </a:ext>
            </a:extLst>
          </p:cNvPr>
          <p:cNvSpPr>
            <a:spLocks noGrp="1"/>
          </p:cNvSpPr>
          <p:nvPr>
            <p:ph type="pic" sz="quarter" idx="10"/>
          </p:nvPr>
        </p:nvSpPr>
        <p:spPr>
          <a:xfrm>
            <a:off x="0" y="1295400"/>
            <a:ext cx="2189017" cy="4483416"/>
          </a:xfrm>
          <a:custGeom>
            <a:avLst/>
            <a:gdLst>
              <a:gd name="connsiteX0" fmla="*/ 0 w 2189017"/>
              <a:gd name="connsiteY0" fmla="*/ 0 h 4483416"/>
              <a:gd name="connsiteX1" fmla="*/ 2189017 w 2189017"/>
              <a:gd name="connsiteY1" fmla="*/ 0 h 4483416"/>
              <a:gd name="connsiteX2" fmla="*/ 2189017 w 2189017"/>
              <a:gd name="connsiteY2" fmla="*/ 4483416 h 4483416"/>
              <a:gd name="connsiteX3" fmla="*/ 0 w 2189017"/>
              <a:gd name="connsiteY3" fmla="*/ 4483416 h 4483416"/>
            </a:gdLst>
            <a:ahLst/>
            <a:cxnLst>
              <a:cxn ang="0">
                <a:pos x="connsiteX0" y="connsiteY0"/>
              </a:cxn>
              <a:cxn ang="0">
                <a:pos x="connsiteX1" y="connsiteY1"/>
              </a:cxn>
              <a:cxn ang="0">
                <a:pos x="connsiteX2" y="connsiteY2"/>
              </a:cxn>
              <a:cxn ang="0">
                <a:pos x="connsiteX3" y="connsiteY3"/>
              </a:cxn>
            </a:cxnLst>
            <a:rect l="l" t="t" r="r" b="b"/>
            <a:pathLst>
              <a:path w="2189017" h="4483416">
                <a:moveTo>
                  <a:pt x="0" y="0"/>
                </a:moveTo>
                <a:lnTo>
                  <a:pt x="2189017" y="0"/>
                </a:lnTo>
                <a:lnTo>
                  <a:pt x="2189017" y="4483416"/>
                </a:lnTo>
                <a:lnTo>
                  <a:pt x="0" y="4483416"/>
                </a:lnTo>
                <a:close/>
              </a:path>
            </a:pathLst>
          </a:custGeom>
          <a:solidFill>
            <a:schemeClr val="bg1">
              <a:lumMod val="95000"/>
            </a:schemeClr>
          </a:solidFill>
        </p:spPr>
        <p:txBody>
          <a:bodyPr wrap="square">
            <a:noAutofit/>
          </a:bodyPr>
          <a:lstStyle/>
          <a:p>
            <a:endParaRPr lang="en-US"/>
          </a:p>
        </p:txBody>
      </p:sp>
      <p:sp>
        <p:nvSpPr>
          <p:cNvPr id="10" name="Picture Placeholder 9">
            <a:extLst>
              <a:ext uri="{FF2B5EF4-FFF2-40B4-BE49-F238E27FC236}">
                <a16:creationId xmlns:a16="http://schemas.microsoft.com/office/drawing/2014/main" id="{076AE29A-87E1-FF4A-AD06-6CE9E5560B8A}"/>
              </a:ext>
            </a:extLst>
          </p:cNvPr>
          <p:cNvSpPr>
            <a:spLocks noGrp="1"/>
          </p:cNvSpPr>
          <p:nvPr>
            <p:ph type="pic" sz="quarter" idx="11"/>
          </p:nvPr>
        </p:nvSpPr>
        <p:spPr>
          <a:xfrm>
            <a:off x="2251362" y="1295400"/>
            <a:ext cx="2189017" cy="4483416"/>
          </a:xfrm>
          <a:custGeom>
            <a:avLst/>
            <a:gdLst>
              <a:gd name="connsiteX0" fmla="*/ 0 w 2189017"/>
              <a:gd name="connsiteY0" fmla="*/ 0 h 4483416"/>
              <a:gd name="connsiteX1" fmla="*/ 2189017 w 2189017"/>
              <a:gd name="connsiteY1" fmla="*/ 0 h 4483416"/>
              <a:gd name="connsiteX2" fmla="*/ 2189017 w 2189017"/>
              <a:gd name="connsiteY2" fmla="*/ 4483416 h 4483416"/>
              <a:gd name="connsiteX3" fmla="*/ 0 w 2189017"/>
              <a:gd name="connsiteY3" fmla="*/ 4483416 h 4483416"/>
            </a:gdLst>
            <a:ahLst/>
            <a:cxnLst>
              <a:cxn ang="0">
                <a:pos x="connsiteX0" y="connsiteY0"/>
              </a:cxn>
              <a:cxn ang="0">
                <a:pos x="connsiteX1" y="connsiteY1"/>
              </a:cxn>
              <a:cxn ang="0">
                <a:pos x="connsiteX2" y="connsiteY2"/>
              </a:cxn>
              <a:cxn ang="0">
                <a:pos x="connsiteX3" y="connsiteY3"/>
              </a:cxn>
            </a:cxnLst>
            <a:rect l="l" t="t" r="r" b="b"/>
            <a:pathLst>
              <a:path w="2189017" h="4483416">
                <a:moveTo>
                  <a:pt x="0" y="0"/>
                </a:moveTo>
                <a:lnTo>
                  <a:pt x="2189017" y="0"/>
                </a:lnTo>
                <a:lnTo>
                  <a:pt x="2189017" y="4483416"/>
                </a:lnTo>
                <a:lnTo>
                  <a:pt x="0" y="4483416"/>
                </a:lnTo>
                <a:close/>
              </a:path>
            </a:pathLst>
          </a:custGeom>
          <a:solidFill>
            <a:schemeClr val="bg1">
              <a:lumMod val="95000"/>
            </a:schemeClr>
          </a:solidFill>
        </p:spPr>
        <p:txBody>
          <a:bodyPr wrap="square">
            <a:noAutofit/>
          </a:bodyPr>
          <a:lstStyle/>
          <a:p>
            <a:endParaRPr lang="en-US"/>
          </a:p>
        </p:txBody>
      </p:sp>
      <p:sp>
        <p:nvSpPr>
          <p:cNvPr id="9" name="Picture Placeholder 8">
            <a:extLst>
              <a:ext uri="{FF2B5EF4-FFF2-40B4-BE49-F238E27FC236}">
                <a16:creationId xmlns:a16="http://schemas.microsoft.com/office/drawing/2014/main" id="{467FBFAF-2B16-9840-B969-F7B8B134AD32}"/>
              </a:ext>
            </a:extLst>
          </p:cNvPr>
          <p:cNvSpPr>
            <a:spLocks noGrp="1"/>
          </p:cNvSpPr>
          <p:nvPr>
            <p:ph type="pic" sz="quarter" idx="12"/>
          </p:nvPr>
        </p:nvSpPr>
        <p:spPr>
          <a:xfrm>
            <a:off x="4502725" y="1305560"/>
            <a:ext cx="2189017" cy="4483416"/>
          </a:xfrm>
          <a:custGeom>
            <a:avLst/>
            <a:gdLst>
              <a:gd name="connsiteX0" fmla="*/ 0 w 2189017"/>
              <a:gd name="connsiteY0" fmla="*/ 0 h 4483416"/>
              <a:gd name="connsiteX1" fmla="*/ 2189017 w 2189017"/>
              <a:gd name="connsiteY1" fmla="*/ 0 h 4483416"/>
              <a:gd name="connsiteX2" fmla="*/ 2189017 w 2189017"/>
              <a:gd name="connsiteY2" fmla="*/ 4483416 h 4483416"/>
              <a:gd name="connsiteX3" fmla="*/ 0 w 2189017"/>
              <a:gd name="connsiteY3" fmla="*/ 4483416 h 4483416"/>
            </a:gdLst>
            <a:ahLst/>
            <a:cxnLst>
              <a:cxn ang="0">
                <a:pos x="connsiteX0" y="connsiteY0"/>
              </a:cxn>
              <a:cxn ang="0">
                <a:pos x="connsiteX1" y="connsiteY1"/>
              </a:cxn>
              <a:cxn ang="0">
                <a:pos x="connsiteX2" y="connsiteY2"/>
              </a:cxn>
              <a:cxn ang="0">
                <a:pos x="connsiteX3" y="connsiteY3"/>
              </a:cxn>
            </a:cxnLst>
            <a:rect l="l" t="t" r="r" b="b"/>
            <a:pathLst>
              <a:path w="2189017" h="4483416">
                <a:moveTo>
                  <a:pt x="0" y="0"/>
                </a:moveTo>
                <a:lnTo>
                  <a:pt x="2189017" y="0"/>
                </a:lnTo>
                <a:lnTo>
                  <a:pt x="2189017" y="4483416"/>
                </a:lnTo>
                <a:lnTo>
                  <a:pt x="0" y="4483416"/>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34101436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FCA910A-A91C-C447-8B88-7B9FA39932C8}"/>
              </a:ext>
            </a:extLst>
          </p:cNvPr>
          <p:cNvSpPr>
            <a:spLocks noGrp="1"/>
          </p:cNvSpPr>
          <p:nvPr>
            <p:ph type="pic" sz="quarter" idx="10"/>
          </p:nvPr>
        </p:nvSpPr>
        <p:spPr>
          <a:xfrm>
            <a:off x="6416487" y="1006288"/>
            <a:ext cx="4845426" cy="4845424"/>
          </a:xfrm>
          <a:custGeom>
            <a:avLst/>
            <a:gdLst>
              <a:gd name="connsiteX0" fmla="*/ 0 w 4845426"/>
              <a:gd name="connsiteY0" fmla="*/ 0 h 4845424"/>
              <a:gd name="connsiteX1" fmla="*/ 4845426 w 4845426"/>
              <a:gd name="connsiteY1" fmla="*/ 0 h 4845424"/>
              <a:gd name="connsiteX2" fmla="*/ 4845426 w 4845426"/>
              <a:gd name="connsiteY2" fmla="*/ 4845424 h 4845424"/>
              <a:gd name="connsiteX3" fmla="*/ 0 w 4845426"/>
              <a:gd name="connsiteY3" fmla="*/ 4845424 h 4845424"/>
            </a:gdLst>
            <a:ahLst/>
            <a:cxnLst>
              <a:cxn ang="0">
                <a:pos x="connsiteX0" y="connsiteY0"/>
              </a:cxn>
              <a:cxn ang="0">
                <a:pos x="connsiteX1" y="connsiteY1"/>
              </a:cxn>
              <a:cxn ang="0">
                <a:pos x="connsiteX2" y="connsiteY2"/>
              </a:cxn>
              <a:cxn ang="0">
                <a:pos x="connsiteX3" y="connsiteY3"/>
              </a:cxn>
            </a:cxnLst>
            <a:rect l="l" t="t" r="r" b="b"/>
            <a:pathLst>
              <a:path w="4845426" h="4845424">
                <a:moveTo>
                  <a:pt x="0" y="0"/>
                </a:moveTo>
                <a:lnTo>
                  <a:pt x="4845426" y="0"/>
                </a:lnTo>
                <a:lnTo>
                  <a:pt x="4845426" y="4845424"/>
                </a:lnTo>
                <a:lnTo>
                  <a:pt x="0" y="4845424"/>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25520858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AFE2747-38DA-4CE4-AEC1-A413FBA09D1D}"/>
              </a:ext>
            </a:extLst>
          </p:cNvPr>
          <p:cNvSpPr>
            <a:spLocks noGrp="1"/>
          </p:cNvSpPr>
          <p:nvPr>
            <p:ph type="pic" sz="quarter" idx="12"/>
          </p:nvPr>
        </p:nvSpPr>
        <p:spPr>
          <a:xfrm>
            <a:off x="-12700" y="0"/>
            <a:ext cx="2984500" cy="6858000"/>
          </a:xfrm>
          <a:custGeom>
            <a:avLst/>
            <a:gdLst>
              <a:gd name="connsiteX0" fmla="*/ 0 w 2984500"/>
              <a:gd name="connsiteY0" fmla="*/ 0 h 6858000"/>
              <a:gd name="connsiteX1" fmla="*/ 2984500 w 2984500"/>
              <a:gd name="connsiteY1" fmla="*/ 0 h 6858000"/>
              <a:gd name="connsiteX2" fmla="*/ 1916237 w 2984500"/>
              <a:gd name="connsiteY2" fmla="*/ 6858000 h 6858000"/>
              <a:gd name="connsiteX3" fmla="*/ 0 w 2984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984500" h="6858000">
                <a:moveTo>
                  <a:pt x="0" y="0"/>
                </a:moveTo>
                <a:lnTo>
                  <a:pt x="2984500" y="0"/>
                </a:lnTo>
                <a:lnTo>
                  <a:pt x="1916237" y="6858000"/>
                </a:lnTo>
                <a:lnTo>
                  <a:pt x="0" y="6858000"/>
                </a:lnTo>
                <a:close/>
              </a:path>
            </a:pathLst>
          </a:custGeom>
          <a:solidFill>
            <a:schemeClr val="bg1">
              <a:lumMod val="95000"/>
            </a:schemeClr>
          </a:solidFill>
        </p:spPr>
        <p:txBody>
          <a:bodyPr wrap="square">
            <a:noAutofit/>
          </a:bodyPr>
          <a:lstStyle/>
          <a:p>
            <a:endParaRPr lang="id-ID"/>
          </a:p>
        </p:txBody>
      </p:sp>
      <p:sp>
        <p:nvSpPr>
          <p:cNvPr id="8" name="Picture Placeholder 7">
            <a:extLst>
              <a:ext uri="{FF2B5EF4-FFF2-40B4-BE49-F238E27FC236}">
                <a16:creationId xmlns:a16="http://schemas.microsoft.com/office/drawing/2014/main" id="{8FB4729D-CFF7-4DDB-A293-16339D97F506}"/>
              </a:ext>
            </a:extLst>
          </p:cNvPr>
          <p:cNvSpPr>
            <a:spLocks noGrp="1"/>
          </p:cNvSpPr>
          <p:nvPr>
            <p:ph type="pic" sz="quarter" idx="13"/>
          </p:nvPr>
        </p:nvSpPr>
        <p:spPr>
          <a:xfrm>
            <a:off x="2209800" y="0"/>
            <a:ext cx="3581400" cy="6858000"/>
          </a:xfrm>
          <a:custGeom>
            <a:avLst/>
            <a:gdLst>
              <a:gd name="connsiteX0" fmla="*/ 1131436 w 3581400"/>
              <a:gd name="connsiteY0" fmla="*/ 0 h 6858000"/>
              <a:gd name="connsiteX1" fmla="*/ 3581400 w 3581400"/>
              <a:gd name="connsiteY1" fmla="*/ 0 h 6858000"/>
              <a:gd name="connsiteX2" fmla="*/ 2449964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1131436" y="0"/>
                </a:moveTo>
                <a:lnTo>
                  <a:pt x="3581400" y="0"/>
                </a:lnTo>
                <a:lnTo>
                  <a:pt x="2449964" y="6858000"/>
                </a:lnTo>
                <a:lnTo>
                  <a:pt x="0" y="6858000"/>
                </a:lnTo>
                <a:close/>
              </a:path>
            </a:pathLst>
          </a:custGeom>
          <a:solidFill>
            <a:schemeClr val="bg1">
              <a:lumMod val="95000"/>
            </a:schemeClr>
          </a:solidFill>
        </p:spPr>
        <p:txBody>
          <a:bodyPr wrap="square">
            <a:noAutofit/>
          </a:bodyPr>
          <a:lstStyle/>
          <a:p>
            <a:endParaRPr lang="id-ID"/>
          </a:p>
        </p:txBody>
      </p:sp>
    </p:spTree>
    <p:extLst>
      <p:ext uri="{BB962C8B-B14F-4D97-AF65-F5344CB8AC3E}">
        <p14:creationId xmlns:p14="http://schemas.microsoft.com/office/powerpoint/2010/main" val="4289692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22720DA-0397-A44C-AC39-8E9C93B716E7}"/>
              </a:ext>
            </a:extLst>
          </p:cNvPr>
          <p:cNvSpPr>
            <a:spLocks noGrp="1"/>
          </p:cNvSpPr>
          <p:nvPr>
            <p:ph type="pic" sz="quarter" idx="11"/>
          </p:nvPr>
        </p:nvSpPr>
        <p:spPr>
          <a:xfrm>
            <a:off x="6743700" y="0"/>
            <a:ext cx="4819650" cy="6858000"/>
          </a:xfrm>
          <a:custGeom>
            <a:avLst/>
            <a:gdLst>
              <a:gd name="connsiteX0" fmla="*/ 0 w 4819650"/>
              <a:gd name="connsiteY0" fmla="*/ 685800 h 6858000"/>
              <a:gd name="connsiteX1" fmla="*/ 2362200 w 4819650"/>
              <a:gd name="connsiteY1" fmla="*/ 685800 h 6858000"/>
              <a:gd name="connsiteX2" fmla="*/ 2362200 w 4819650"/>
              <a:gd name="connsiteY2" fmla="*/ 6858000 h 6858000"/>
              <a:gd name="connsiteX3" fmla="*/ 0 w 4819650"/>
              <a:gd name="connsiteY3" fmla="*/ 6858000 h 6858000"/>
              <a:gd name="connsiteX4" fmla="*/ 2400300 w 4819650"/>
              <a:gd name="connsiteY4" fmla="*/ 0 h 6858000"/>
              <a:gd name="connsiteX5" fmla="*/ 4819650 w 4819650"/>
              <a:gd name="connsiteY5" fmla="*/ 0 h 6858000"/>
              <a:gd name="connsiteX6" fmla="*/ 4819650 w 4819650"/>
              <a:gd name="connsiteY6" fmla="*/ 6172200 h 6858000"/>
              <a:gd name="connsiteX7" fmla="*/ 2400300 w 4819650"/>
              <a:gd name="connsiteY7" fmla="*/ 6172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9650" h="6858000">
                <a:moveTo>
                  <a:pt x="0" y="685800"/>
                </a:moveTo>
                <a:lnTo>
                  <a:pt x="2362200" y="685800"/>
                </a:lnTo>
                <a:lnTo>
                  <a:pt x="2362200" y="6858000"/>
                </a:lnTo>
                <a:lnTo>
                  <a:pt x="0" y="6858000"/>
                </a:lnTo>
                <a:close/>
                <a:moveTo>
                  <a:pt x="2400300" y="0"/>
                </a:moveTo>
                <a:lnTo>
                  <a:pt x="4819650" y="0"/>
                </a:lnTo>
                <a:lnTo>
                  <a:pt x="4819650" y="6172200"/>
                </a:lnTo>
                <a:lnTo>
                  <a:pt x="2400300" y="617220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4067877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947BD13-ABA5-C641-B03B-3C162714AA18}"/>
              </a:ext>
            </a:extLst>
          </p:cNvPr>
          <p:cNvSpPr>
            <a:spLocks noGrp="1"/>
          </p:cNvSpPr>
          <p:nvPr>
            <p:ph type="pic" sz="quarter" idx="10"/>
          </p:nvPr>
        </p:nvSpPr>
        <p:spPr>
          <a:xfrm>
            <a:off x="617620" y="1063454"/>
            <a:ext cx="5478379" cy="2819400"/>
          </a:xfrm>
          <a:custGeom>
            <a:avLst/>
            <a:gdLst>
              <a:gd name="connsiteX0" fmla="*/ 0 w 5478379"/>
              <a:gd name="connsiteY0" fmla="*/ 0 h 2819400"/>
              <a:gd name="connsiteX1" fmla="*/ 5478379 w 5478379"/>
              <a:gd name="connsiteY1" fmla="*/ 0 h 2819400"/>
              <a:gd name="connsiteX2" fmla="*/ 5478379 w 5478379"/>
              <a:gd name="connsiteY2" fmla="*/ 2819400 h 2819400"/>
              <a:gd name="connsiteX3" fmla="*/ 0 w 5478379"/>
              <a:gd name="connsiteY3" fmla="*/ 2819400 h 2819400"/>
            </a:gdLst>
            <a:ahLst/>
            <a:cxnLst>
              <a:cxn ang="0">
                <a:pos x="connsiteX0" y="connsiteY0"/>
              </a:cxn>
              <a:cxn ang="0">
                <a:pos x="connsiteX1" y="connsiteY1"/>
              </a:cxn>
              <a:cxn ang="0">
                <a:pos x="connsiteX2" y="connsiteY2"/>
              </a:cxn>
              <a:cxn ang="0">
                <a:pos x="connsiteX3" y="connsiteY3"/>
              </a:cxn>
            </a:cxnLst>
            <a:rect l="l" t="t" r="r" b="b"/>
            <a:pathLst>
              <a:path w="5478379" h="2819400">
                <a:moveTo>
                  <a:pt x="0" y="0"/>
                </a:moveTo>
                <a:lnTo>
                  <a:pt x="5478379" y="0"/>
                </a:lnTo>
                <a:lnTo>
                  <a:pt x="5478379" y="2819400"/>
                </a:lnTo>
                <a:lnTo>
                  <a:pt x="0" y="2819400"/>
                </a:lnTo>
                <a:close/>
              </a:path>
            </a:pathLst>
          </a:custGeom>
          <a:solidFill>
            <a:schemeClr val="bg1">
              <a:lumMod val="95000"/>
            </a:schemeClr>
          </a:solidFill>
        </p:spPr>
        <p:txBody>
          <a:bodyPr wrap="square">
            <a:noAutofit/>
          </a:bodyPr>
          <a:lstStyle/>
          <a:p>
            <a:endParaRPr lang="en-US"/>
          </a:p>
        </p:txBody>
      </p:sp>
      <p:sp>
        <p:nvSpPr>
          <p:cNvPr id="6" name="Picture Placeholder 5">
            <a:extLst>
              <a:ext uri="{FF2B5EF4-FFF2-40B4-BE49-F238E27FC236}">
                <a16:creationId xmlns:a16="http://schemas.microsoft.com/office/drawing/2014/main" id="{841BB9FC-0FBC-43D5-AD92-4AC0349AFFC5}"/>
              </a:ext>
            </a:extLst>
          </p:cNvPr>
          <p:cNvSpPr>
            <a:spLocks noGrp="1"/>
          </p:cNvSpPr>
          <p:nvPr>
            <p:ph type="pic" sz="quarter" idx="11"/>
          </p:nvPr>
        </p:nvSpPr>
        <p:spPr>
          <a:xfrm>
            <a:off x="609600" y="3959054"/>
            <a:ext cx="2719251" cy="2060746"/>
          </a:xfrm>
          <a:custGeom>
            <a:avLst/>
            <a:gdLst>
              <a:gd name="connsiteX0" fmla="*/ 0 w 2719251"/>
              <a:gd name="connsiteY0" fmla="*/ 0 h 2060746"/>
              <a:gd name="connsiteX1" fmla="*/ 2719251 w 2719251"/>
              <a:gd name="connsiteY1" fmla="*/ 0 h 2060746"/>
              <a:gd name="connsiteX2" fmla="*/ 2719251 w 2719251"/>
              <a:gd name="connsiteY2" fmla="*/ 2060746 h 2060746"/>
              <a:gd name="connsiteX3" fmla="*/ 0 w 2719251"/>
              <a:gd name="connsiteY3" fmla="*/ 2060746 h 2060746"/>
            </a:gdLst>
            <a:ahLst/>
            <a:cxnLst>
              <a:cxn ang="0">
                <a:pos x="connsiteX0" y="connsiteY0"/>
              </a:cxn>
              <a:cxn ang="0">
                <a:pos x="connsiteX1" y="connsiteY1"/>
              </a:cxn>
              <a:cxn ang="0">
                <a:pos x="connsiteX2" y="connsiteY2"/>
              </a:cxn>
              <a:cxn ang="0">
                <a:pos x="connsiteX3" y="connsiteY3"/>
              </a:cxn>
            </a:cxnLst>
            <a:rect l="l" t="t" r="r" b="b"/>
            <a:pathLst>
              <a:path w="2719251" h="2060746">
                <a:moveTo>
                  <a:pt x="0" y="0"/>
                </a:moveTo>
                <a:lnTo>
                  <a:pt x="2719251" y="0"/>
                </a:lnTo>
                <a:lnTo>
                  <a:pt x="2719251" y="2060746"/>
                </a:lnTo>
                <a:lnTo>
                  <a:pt x="0" y="2060746"/>
                </a:lnTo>
                <a:close/>
              </a:path>
            </a:pathLst>
          </a:custGeom>
          <a:solidFill>
            <a:schemeClr val="bg1">
              <a:lumMod val="95000"/>
            </a:schemeClr>
          </a:solidFill>
        </p:spPr>
        <p:txBody>
          <a:bodyPr wrap="square">
            <a:noAutofit/>
          </a:bodyPr>
          <a:lstStyle/>
          <a:p>
            <a:endParaRPr lang="id-ID"/>
          </a:p>
        </p:txBody>
      </p:sp>
    </p:spTree>
    <p:extLst>
      <p:ext uri="{BB962C8B-B14F-4D97-AF65-F5344CB8AC3E}">
        <p14:creationId xmlns:p14="http://schemas.microsoft.com/office/powerpoint/2010/main" val="20581852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63433F7-B8A5-7646-8F4A-58F33CEE8AA0}"/>
              </a:ext>
            </a:extLst>
          </p:cNvPr>
          <p:cNvSpPr>
            <a:spLocks noGrp="1"/>
          </p:cNvSpPr>
          <p:nvPr>
            <p:ph type="pic" sz="quarter" idx="10"/>
          </p:nvPr>
        </p:nvSpPr>
        <p:spPr>
          <a:xfrm>
            <a:off x="6858000" y="0"/>
            <a:ext cx="5334000" cy="6858000"/>
          </a:xfrm>
          <a:custGeom>
            <a:avLst/>
            <a:gdLst>
              <a:gd name="connsiteX0" fmla="*/ 0 w 5334000"/>
              <a:gd name="connsiteY0" fmla="*/ 0 h 6858000"/>
              <a:gd name="connsiteX1" fmla="*/ 5334000 w 5334000"/>
              <a:gd name="connsiteY1" fmla="*/ 0 h 6858000"/>
              <a:gd name="connsiteX2" fmla="*/ 5334000 w 5334000"/>
              <a:gd name="connsiteY2" fmla="*/ 6858000 h 6858000"/>
              <a:gd name="connsiteX3" fmla="*/ 1543412 w 5334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334000" h="6858000">
                <a:moveTo>
                  <a:pt x="0" y="0"/>
                </a:moveTo>
                <a:lnTo>
                  <a:pt x="5334000" y="0"/>
                </a:lnTo>
                <a:lnTo>
                  <a:pt x="5334000" y="6858000"/>
                </a:lnTo>
                <a:lnTo>
                  <a:pt x="1543412" y="685800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24850564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837E090-C760-4C1A-9BE8-42631C320B70}"/>
              </a:ext>
            </a:extLst>
          </p:cNvPr>
          <p:cNvSpPr>
            <a:spLocks noGrp="1"/>
          </p:cNvSpPr>
          <p:nvPr>
            <p:ph type="pic" sz="quarter" idx="10"/>
          </p:nvPr>
        </p:nvSpPr>
        <p:spPr>
          <a:xfrm>
            <a:off x="609600" y="2514600"/>
            <a:ext cx="2743200" cy="1828800"/>
          </a:xfrm>
          <a:custGeom>
            <a:avLst/>
            <a:gdLst>
              <a:gd name="connsiteX0" fmla="*/ 0 w 2743200"/>
              <a:gd name="connsiteY0" fmla="*/ 0 h 1828800"/>
              <a:gd name="connsiteX1" fmla="*/ 2743200 w 2743200"/>
              <a:gd name="connsiteY1" fmla="*/ 0 h 1828800"/>
              <a:gd name="connsiteX2" fmla="*/ 2743200 w 2743200"/>
              <a:gd name="connsiteY2" fmla="*/ 1828800 h 1828800"/>
              <a:gd name="connsiteX3" fmla="*/ 0 w 2743200"/>
              <a:gd name="connsiteY3" fmla="*/ 1828800 h 1828800"/>
            </a:gdLst>
            <a:ahLst/>
            <a:cxnLst>
              <a:cxn ang="0">
                <a:pos x="connsiteX0" y="connsiteY0"/>
              </a:cxn>
              <a:cxn ang="0">
                <a:pos x="connsiteX1" y="connsiteY1"/>
              </a:cxn>
              <a:cxn ang="0">
                <a:pos x="connsiteX2" y="connsiteY2"/>
              </a:cxn>
              <a:cxn ang="0">
                <a:pos x="connsiteX3" y="connsiteY3"/>
              </a:cxn>
            </a:cxnLst>
            <a:rect l="l" t="t" r="r" b="b"/>
            <a:pathLst>
              <a:path w="2743200" h="1828800">
                <a:moveTo>
                  <a:pt x="0" y="0"/>
                </a:moveTo>
                <a:lnTo>
                  <a:pt x="2743200" y="0"/>
                </a:lnTo>
                <a:lnTo>
                  <a:pt x="2743200" y="1828800"/>
                </a:lnTo>
                <a:lnTo>
                  <a:pt x="0" y="1828800"/>
                </a:lnTo>
                <a:close/>
              </a:path>
            </a:pathLst>
          </a:custGeom>
          <a:solidFill>
            <a:schemeClr val="bg1">
              <a:lumMod val="95000"/>
            </a:schemeClr>
          </a:solidFill>
        </p:spPr>
        <p:txBody>
          <a:bodyPr wrap="square">
            <a:noAutofit/>
          </a:bodyPr>
          <a:lstStyle/>
          <a:p>
            <a:endParaRPr lang="id-ID"/>
          </a:p>
        </p:txBody>
      </p:sp>
      <p:sp>
        <p:nvSpPr>
          <p:cNvPr id="15" name="Picture Placeholder 14">
            <a:extLst>
              <a:ext uri="{FF2B5EF4-FFF2-40B4-BE49-F238E27FC236}">
                <a16:creationId xmlns:a16="http://schemas.microsoft.com/office/drawing/2014/main" id="{541792A1-9607-407E-95D9-BA4BCE113F94}"/>
              </a:ext>
            </a:extLst>
          </p:cNvPr>
          <p:cNvSpPr>
            <a:spLocks noGrp="1"/>
          </p:cNvSpPr>
          <p:nvPr>
            <p:ph type="pic" sz="quarter" idx="11"/>
          </p:nvPr>
        </p:nvSpPr>
        <p:spPr>
          <a:xfrm>
            <a:off x="4724400" y="2514600"/>
            <a:ext cx="2743200" cy="1828800"/>
          </a:xfrm>
          <a:custGeom>
            <a:avLst/>
            <a:gdLst>
              <a:gd name="connsiteX0" fmla="*/ 0 w 2743200"/>
              <a:gd name="connsiteY0" fmla="*/ 0 h 1828800"/>
              <a:gd name="connsiteX1" fmla="*/ 2743200 w 2743200"/>
              <a:gd name="connsiteY1" fmla="*/ 0 h 1828800"/>
              <a:gd name="connsiteX2" fmla="*/ 2743200 w 2743200"/>
              <a:gd name="connsiteY2" fmla="*/ 1828800 h 1828800"/>
              <a:gd name="connsiteX3" fmla="*/ 0 w 2743200"/>
              <a:gd name="connsiteY3" fmla="*/ 1828800 h 1828800"/>
            </a:gdLst>
            <a:ahLst/>
            <a:cxnLst>
              <a:cxn ang="0">
                <a:pos x="connsiteX0" y="connsiteY0"/>
              </a:cxn>
              <a:cxn ang="0">
                <a:pos x="connsiteX1" y="connsiteY1"/>
              </a:cxn>
              <a:cxn ang="0">
                <a:pos x="connsiteX2" y="connsiteY2"/>
              </a:cxn>
              <a:cxn ang="0">
                <a:pos x="connsiteX3" y="connsiteY3"/>
              </a:cxn>
            </a:cxnLst>
            <a:rect l="l" t="t" r="r" b="b"/>
            <a:pathLst>
              <a:path w="2743200" h="1828800">
                <a:moveTo>
                  <a:pt x="0" y="0"/>
                </a:moveTo>
                <a:lnTo>
                  <a:pt x="2743200" y="0"/>
                </a:lnTo>
                <a:lnTo>
                  <a:pt x="2743200" y="1828800"/>
                </a:lnTo>
                <a:lnTo>
                  <a:pt x="0" y="1828800"/>
                </a:lnTo>
                <a:close/>
              </a:path>
            </a:pathLst>
          </a:custGeom>
          <a:solidFill>
            <a:schemeClr val="bg1">
              <a:lumMod val="95000"/>
            </a:schemeClr>
          </a:solidFill>
        </p:spPr>
        <p:txBody>
          <a:bodyPr wrap="square">
            <a:noAutofit/>
          </a:bodyPr>
          <a:lstStyle/>
          <a:p>
            <a:endParaRPr lang="id-ID"/>
          </a:p>
        </p:txBody>
      </p:sp>
      <p:sp>
        <p:nvSpPr>
          <p:cNvPr id="18" name="Picture Placeholder 17">
            <a:extLst>
              <a:ext uri="{FF2B5EF4-FFF2-40B4-BE49-F238E27FC236}">
                <a16:creationId xmlns:a16="http://schemas.microsoft.com/office/drawing/2014/main" id="{11036218-4563-40B0-88FF-DDA1AE6E984D}"/>
              </a:ext>
            </a:extLst>
          </p:cNvPr>
          <p:cNvSpPr>
            <a:spLocks noGrp="1"/>
          </p:cNvSpPr>
          <p:nvPr>
            <p:ph type="pic" sz="quarter" idx="12"/>
          </p:nvPr>
        </p:nvSpPr>
        <p:spPr>
          <a:xfrm>
            <a:off x="8839200" y="2504440"/>
            <a:ext cx="2743200" cy="1828800"/>
          </a:xfrm>
          <a:custGeom>
            <a:avLst/>
            <a:gdLst>
              <a:gd name="connsiteX0" fmla="*/ 0 w 2743200"/>
              <a:gd name="connsiteY0" fmla="*/ 0 h 1828800"/>
              <a:gd name="connsiteX1" fmla="*/ 2743200 w 2743200"/>
              <a:gd name="connsiteY1" fmla="*/ 0 h 1828800"/>
              <a:gd name="connsiteX2" fmla="*/ 2743200 w 2743200"/>
              <a:gd name="connsiteY2" fmla="*/ 1828800 h 1828800"/>
              <a:gd name="connsiteX3" fmla="*/ 0 w 2743200"/>
              <a:gd name="connsiteY3" fmla="*/ 1828800 h 1828800"/>
            </a:gdLst>
            <a:ahLst/>
            <a:cxnLst>
              <a:cxn ang="0">
                <a:pos x="connsiteX0" y="connsiteY0"/>
              </a:cxn>
              <a:cxn ang="0">
                <a:pos x="connsiteX1" y="connsiteY1"/>
              </a:cxn>
              <a:cxn ang="0">
                <a:pos x="connsiteX2" y="connsiteY2"/>
              </a:cxn>
              <a:cxn ang="0">
                <a:pos x="connsiteX3" y="connsiteY3"/>
              </a:cxn>
            </a:cxnLst>
            <a:rect l="l" t="t" r="r" b="b"/>
            <a:pathLst>
              <a:path w="2743200" h="1828800">
                <a:moveTo>
                  <a:pt x="0" y="0"/>
                </a:moveTo>
                <a:lnTo>
                  <a:pt x="2743200" y="0"/>
                </a:lnTo>
                <a:lnTo>
                  <a:pt x="2743200" y="1828800"/>
                </a:lnTo>
                <a:lnTo>
                  <a:pt x="0" y="1828800"/>
                </a:lnTo>
                <a:close/>
              </a:path>
            </a:pathLst>
          </a:custGeom>
          <a:solidFill>
            <a:schemeClr val="bg1">
              <a:lumMod val="95000"/>
            </a:schemeClr>
          </a:solidFill>
        </p:spPr>
        <p:txBody>
          <a:bodyPr wrap="square">
            <a:noAutofit/>
          </a:bodyPr>
          <a:lstStyle/>
          <a:p>
            <a:endParaRPr lang="id-ID"/>
          </a:p>
        </p:txBody>
      </p:sp>
    </p:spTree>
    <p:extLst>
      <p:ext uri="{BB962C8B-B14F-4D97-AF65-F5344CB8AC3E}">
        <p14:creationId xmlns:p14="http://schemas.microsoft.com/office/powerpoint/2010/main" val="3296861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67DBF19-AAFE-2540-B296-A0FFB173CAD3}"/>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32418509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FB50840-87F2-413C-83FC-541BDD762B52}"/>
              </a:ext>
            </a:extLst>
          </p:cNvPr>
          <p:cNvSpPr>
            <a:spLocks noGrp="1"/>
          </p:cNvSpPr>
          <p:nvPr>
            <p:ph type="pic" sz="quarter" idx="10"/>
          </p:nvPr>
        </p:nvSpPr>
        <p:spPr>
          <a:xfrm>
            <a:off x="609600" y="1474941"/>
            <a:ext cx="4841863" cy="4174019"/>
          </a:xfrm>
          <a:custGeom>
            <a:avLst/>
            <a:gdLst>
              <a:gd name="connsiteX0" fmla="*/ 1320231 w 4841863"/>
              <a:gd name="connsiteY0" fmla="*/ 0 h 4174019"/>
              <a:gd name="connsiteX1" fmla="*/ 4841863 w 4841863"/>
              <a:gd name="connsiteY1" fmla="*/ 4174019 h 4174019"/>
              <a:gd name="connsiteX2" fmla="*/ 0 w 4841863"/>
              <a:gd name="connsiteY2" fmla="*/ 4174019 h 4174019"/>
            </a:gdLst>
            <a:ahLst/>
            <a:cxnLst>
              <a:cxn ang="0">
                <a:pos x="connsiteX0" y="connsiteY0"/>
              </a:cxn>
              <a:cxn ang="0">
                <a:pos x="connsiteX1" y="connsiteY1"/>
              </a:cxn>
              <a:cxn ang="0">
                <a:pos x="connsiteX2" y="connsiteY2"/>
              </a:cxn>
            </a:cxnLst>
            <a:rect l="l" t="t" r="r" b="b"/>
            <a:pathLst>
              <a:path w="4841863" h="4174019">
                <a:moveTo>
                  <a:pt x="1320231" y="0"/>
                </a:moveTo>
                <a:lnTo>
                  <a:pt x="4841863" y="4174019"/>
                </a:lnTo>
                <a:lnTo>
                  <a:pt x="0" y="4174019"/>
                </a:lnTo>
                <a:close/>
              </a:path>
            </a:pathLst>
          </a:custGeom>
          <a:solidFill>
            <a:schemeClr val="bg1">
              <a:lumMod val="95000"/>
            </a:schemeClr>
          </a:solidFill>
        </p:spPr>
        <p:txBody>
          <a:bodyPr wrap="square">
            <a:noAutofit/>
          </a:bodyPr>
          <a:lstStyle/>
          <a:p>
            <a:endParaRPr lang="id-ID"/>
          </a:p>
        </p:txBody>
      </p:sp>
      <p:sp>
        <p:nvSpPr>
          <p:cNvPr id="12" name="Picture Placeholder 11">
            <a:extLst>
              <a:ext uri="{FF2B5EF4-FFF2-40B4-BE49-F238E27FC236}">
                <a16:creationId xmlns:a16="http://schemas.microsoft.com/office/drawing/2014/main" id="{BD439D1F-4148-435B-921C-A2971780360D}"/>
              </a:ext>
            </a:extLst>
          </p:cNvPr>
          <p:cNvSpPr>
            <a:spLocks noGrp="1"/>
          </p:cNvSpPr>
          <p:nvPr>
            <p:ph type="pic" sz="quarter" idx="11"/>
          </p:nvPr>
        </p:nvSpPr>
        <p:spPr>
          <a:xfrm>
            <a:off x="2279208" y="1209040"/>
            <a:ext cx="3550700" cy="3060948"/>
          </a:xfrm>
          <a:custGeom>
            <a:avLst/>
            <a:gdLst>
              <a:gd name="connsiteX0" fmla="*/ 0 w 3550700"/>
              <a:gd name="connsiteY0" fmla="*/ 0 h 3060948"/>
              <a:gd name="connsiteX1" fmla="*/ 3550700 w 3550700"/>
              <a:gd name="connsiteY1" fmla="*/ 0 h 3060948"/>
              <a:gd name="connsiteX2" fmla="*/ 2582531 w 3550700"/>
              <a:gd name="connsiteY2" fmla="*/ 3060948 h 3060948"/>
            </a:gdLst>
            <a:ahLst/>
            <a:cxnLst>
              <a:cxn ang="0">
                <a:pos x="connsiteX0" y="connsiteY0"/>
              </a:cxn>
              <a:cxn ang="0">
                <a:pos x="connsiteX1" y="connsiteY1"/>
              </a:cxn>
              <a:cxn ang="0">
                <a:pos x="connsiteX2" y="connsiteY2"/>
              </a:cxn>
            </a:cxnLst>
            <a:rect l="l" t="t" r="r" b="b"/>
            <a:pathLst>
              <a:path w="3550700" h="3060948">
                <a:moveTo>
                  <a:pt x="0" y="0"/>
                </a:moveTo>
                <a:lnTo>
                  <a:pt x="3550700" y="0"/>
                </a:lnTo>
                <a:lnTo>
                  <a:pt x="2582531" y="3060948"/>
                </a:lnTo>
                <a:close/>
              </a:path>
            </a:pathLst>
          </a:custGeom>
          <a:solidFill>
            <a:schemeClr val="bg1">
              <a:lumMod val="95000"/>
            </a:schemeClr>
          </a:solidFill>
        </p:spPr>
        <p:txBody>
          <a:bodyPr wrap="square">
            <a:noAutofit/>
          </a:bodyPr>
          <a:lstStyle/>
          <a:p>
            <a:endParaRPr lang="id-ID"/>
          </a:p>
        </p:txBody>
      </p:sp>
    </p:spTree>
    <p:extLst>
      <p:ext uri="{BB962C8B-B14F-4D97-AF65-F5344CB8AC3E}">
        <p14:creationId xmlns:p14="http://schemas.microsoft.com/office/powerpoint/2010/main" val="5615112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F2074AE-4526-3D47-9A8F-FEDE0A692132}"/>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25036384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FE794F5-0321-984D-B09F-C91F8ABE8AEC}"/>
              </a:ext>
            </a:extLst>
          </p:cNvPr>
          <p:cNvSpPr>
            <a:spLocks noGrp="1"/>
          </p:cNvSpPr>
          <p:nvPr>
            <p:ph type="pic" sz="quarter" idx="10"/>
          </p:nvPr>
        </p:nvSpPr>
        <p:spPr>
          <a:xfrm>
            <a:off x="7010400" y="640830"/>
            <a:ext cx="4572000" cy="2743200"/>
          </a:xfrm>
          <a:custGeom>
            <a:avLst/>
            <a:gdLst>
              <a:gd name="connsiteX0" fmla="*/ 0 w 5486400"/>
              <a:gd name="connsiteY0" fmla="*/ 0 h 2743200"/>
              <a:gd name="connsiteX1" fmla="*/ 5486400 w 5486400"/>
              <a:gd name="connsiteY1" fmla="*/ 0 h 2743200"/>
              <a:gd name="connsiteX2" fmla="*/ 5486400 w 5486400"/>
              <a:gd name="connsiteY2" fmla="*/ 2743200 h 2743200"/>
              <a:gd name="connsiteX3" fmla="*/ 0 w 5486400"/>
              <a:gd name="connsiteY3" fmla="*/ 2743200 h 2743200"/>
            </a:gdLst>
            <a:ahLst/>
            <a:cxnLst>
              <a:cxn ang="0">
                <a:pos x="connsiteX0" y="connsiteY0"/>
              </a:cxn>
              <a:cxn ang="0">
                <a:pos x="connsiteX1" y="connsiteY1"/>
              </a:cxn>
              <a:cxn ang="0">
                <a:pos x="connsiteX2" y="connsiteY2"/>
              </a:cxn>
              <a:cxn ang="0">
                <a:pos x="connsiteX3" y="connsiteY3"/>
              </a:cxn>
            </a:cxnLst>
            <a:rect l="l" t="t" r="r" b="b"/>
            <a:pathLst>
              <a:path w="5486400" h="2743200">
                <a:moveTo>
                  <a:pt x="0" y="0"/>
                </a:moveTo>
                <a:lnTo>
                  <a:pt x="5486400" y="0"/>
                </a:lnTo>
                <a:lnTo>
                  <a:pt x="5486400" y="2743200"/>
                </a:lnTo>
                <a:lnTo>
                  <a:pt x="0" y="2743200"/>
                </a:lnTo>
                <a:close/>
              </a:path>
            </a:pathLst>
          </a:custGeom>
          <a:solidFill>
            <a:schemeClr val="bg1">
              <a:lumMod val="95000"/>
            </a:schemeClr>
          </a:solidFill>
        </p:spPr>
        <p:txBody>
          <a:bodyPr wrap="square">
            <a:noAutofit/>
          </a:bodyPr>
          <a:lstStyle/>
          <a:p>
            <a:endParaRPr lang="en-US"/>
          </a:p>
        </p:txBody>
      </p:sp>
      <p:sp>
        <p:nvSpPr>
          <p:cNvPr id="7" name="Picture Placeholder 6">
            <a:extLst>
              <a:ext uri="{FF2B5EF4-FFF2-40B4-BE49-F238E27FC236}">
                <a16:creationId xmlns:a16="http://schemas.microsoft.com/office/drawing/2014/main" id="{227EC2B4-E673-104F-AB8A-1F6788491D38}"/>
              </a:ext>
            </a:extLst>
          </p:cNvPr>
          <p:cNvSpPr>
            <a:spLocks noGrp="1"/>
          </p:cNvSpPr>
          <p:nvPr>
            <p:ph type="pic" sz="quarter" idx="11"/>
          </p:nvPr>
        </p:nvSpPr>
        <p:spPr>
          <a:xfrm>
            <a:off x="7010400" y="3473971"/>
            <a:ext cx="4572000" cy="2743200"/>
          </a:xfrm>
          <a:custGeom>
            <a:avLst/>
            <a:gdLst>
              <a:gd name="connsiteX0" fmla="*/ 0 w 5486400"/>
              <a:gd name="connsiteY0" fmla="*/ 0 h 2743200"/>
              <a:gd name="connsiteX1" fmla="*/ 5486400 w 5486400"/>
              <a:gd name="connsiteY1" fmla="*/ 0 h 2743200"/>
              <a:gd name="connsiteX2" fmla="*/ 5486400 w 5486400"/>
              <a:gd name="connsiteY2" fmla="*/ 2743200 h 2743200"/>
              <a:gd name="connsiteX3" fmla="*/ 0 w 5486400"/>
              <a:gd name="connsiteY3" fmla="*/ 2743200 h 2743200"/>
            </a:gdLst>
            <a:ahLst/>
            <a:cxnLst>
              <a:cxn ang="0">
                <a:pos x="connsiteX0" y="connsiteY0"/>
              </a:cxn>
              <a:cxn ang="0">
                <a:pos x="connsiteX1" y="connsiteY1"/>
              </a:cxn>
              <a:cxn ang="0">
                <a:pos x="connsiteX2" y="connsiteY2"/>
              </a:cxn>
              <a:cxn ang="0">
                <a:pos x="connsiteX3" y="connsiteY3"/>
              </a:cxn>
            </a:cxnLst>
            <a:rect l="l" t="t" r="r" b="b"/>
            <a:pathLst>
              <a:path w="5486400" h="2743200">
                <a:moveTo>
                  <a:pt x="0" y="0"/>
                </a:moveTo>
                <a:lnTo>
                  <a:pt x="5486400" y="0"/>
                </a:lnTo>
                <a:lnTo>
                  <a:pt x="5486400" y="2743200"/>
                </a:lnTo>
                <a:lnTo>
                  <a:pt x="0" y="274320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24983449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090CA2D-6516-0242-9B49-F47493991BF7}"/>
              </a:ext>
            </a:extLst>
          </p:cNvPr>
          <p:cNvSpPr>
            <a:spLocks noGrp="1"/>
          </p:cNvSpPr>
          <p:nvPr>
            <p:ph type="pic" sz="quarter" idx="10"/>
          </p:nvPr>
        </p:nvSpPr>
        <p:spPr>
          <a:xfrm>
            <a:off x="0" y="3429000"/>
            <a:ext cx="7010400" cy="3429000"/>
          </a:xfrm>
          <a:custGeom>
            <a:avLst/>
            <a:gdLst>
              <a:gd name="connsiteX0" fmla="*/ 0 w 7010400"/>
              <a:gd name="connsiteY0" fmla="*/ 0 h 3429000"/>
              <a:gd name="connsiteX1" fmla="*/ 7010400 w 7010400"/>
              <a:gd name="connsiteY1" fmla="*/ 0 h 3429000"/>
              <a:gd name="connsiteX2" fmla="*/ 7010400 w 7010400"/>
              <a:gd name="connsiteY2" fmla="*/ 3429000 h 3429000"/>
              <a:gd name="connsiteX3" fmla="*/ 0 w 70104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7010400" h="3429000">
                <a:moveTo>
                  <a:pt x="0" y="0"/>
                </a:moveTo>
                <a:lnTo>
                  <a:pt x="7010400" y="0"/>
                </a:lnTo>
                <a:lnTo>
                  <a:pt x="7010400" y="3429000"/>
                </a:lnTo>
                <a:lnTo>
                  <a:pt x="0" y="3429000"/>
                </a:lnTo>
                <a:close/>
              </a:path>
            </a:pathLst>
          </a:custGeom>
          <a:solidFill>
            <a:schemeClr val="bg1">
              <a:lumMod val="95000"/>
            </a:schemeClr>
          </a:solidFill>
        </p:spPr>
        <p:txBody>
          <a:bodyPr wrap="square">
            <a:noAutofit/>
          </a:bodyPr>
          <a:lstStyle/>
          <a:p>
            <a:endParaRPr lang="en-US"/>
          </a:p>
        </p:txBody>
      </p:sp>
      <p:sp>
        <p:nvSpPr>
          <p:cNvPr id="7" name="Picture Placeholder 6">
            <a:extLst>
              <a:ext uri="{FF2B5EF4-FFF2-40B4-BE49-F238E27FC236}">
                <a16:creationId xmlns:a16="http://schemas.microsoft.com/office/drawing/2014/main" id="{2BC191C4-8847-0542-8590-DBBE39BDB984}"/>
              </a:ext>
            </a:extLst>
          </p:cNvPr>
          <p:cNvSpPr>
            <a:spLocks noGrp="1"/>
          </p:cNvSpPr>
          <p:nvPr>
            <p:ph type="pic" sz="quarter" idx="11"/>
          </p:nvPr>
        </p:nvSpPr>
        <p:spPr>
          <a:xfrm>
            <a:off x="7010400" y="0"/>
            <a:ext cx="5181600" cy="3429000"/>
          </a:xfrm>
          <a:custGeom>
            <a:avLst/>
            <a:gdLst>
              <a:gd name="connsiteX0" fmla="*/ 0 w 5181600"/>
              <a:gd name="connsiteY0" fmla="*/ 0 h 3429000"/>
              <a:gd name="connsiteX1" fmla="*/ 5181600 w 5181600"/>
              <a:gd name="connsiteY1" fmla="*/ 0 h 3429000"/>
              <a:gd name="connsiteX2" fmla="*/ 5181600 w 5181600"/>
              <a:gd name="connsiteY2" fmla="*/ 3429000 h 3429000"/>
              <a:gd name="connsiteX3" fmla="*/ 0 w 51816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5181600" h="3429000">
                <a:moveTo>
                  <a:pt x="0" y="0"/>
                </a:moveTo>
                <a:lnTo>
                  <a:pt x="5181600" y="0"/>
                </a:lnTo>
                <a:lnTo>
                  <a:pt x="5181600" y="3429000"/>
                </a:lnTo>
                <a:lnTo>
                  <a:pt x="0" y="342900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15579702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AA6F9D-1B5C-8048-8072-4F60752E69BC}"/>
              </a:ext>
            </a:extLst>
          </p:cNvPr>
          <p:cNvSpPr>
            <a:spLocks noGrp="1"/>
          </p:cNvSpPr>
          <p:nvPr>
            <p:ph type="pic" sz="quarter" idx="10"/>
          </p:nvPr>
        </p:nvSpPr>
        <p:spPr>
          <a:xfrm>
            <a:off x="5867400" y="0"/>
            <a:ext cx="6324600" cy="6858000"/>
          </a:xfrm>
          <a:custGeom>
            <a:avLst/>
            <a:gdLst>
              <a:gd name="connsiteX0" fmla="*/ 1535206 w 7010400"/>
              <a:gd name="connsiteY0" fmla="*/ 0 h 6858000"/>
              <a:gd name="connsiteX1" fmla="*/ 7010400 w 7010400"/>
              <a:gd name="connsiteY1" fmla="*/ 0 h 6858000"/>
              <a:gd name="connsiteX2" fmla="*/ 7010400 w 7010400"/>
              <a:gd name="connsiteY2" fmla="*/ 6858000 h 6858000"/>
              <a:gd name="connsiteX3" fmla="*/ 0 w 7010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010400" h="6858000">
                <a:moveTo>
                  <a:pt x="1535206" y="0"/>
                </a:moveTo>
                <a:lnTo>
                  <a:pt x="7010400" y="0"/>
                </a:lnTo>
                <a:lnTo>
                  <a:pt x="7010400" y="6858000"/>
                </a:lnTo>
                <a:lnTo>
                  <a:pt x="0" y="685800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15103185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C9C9FAAA-C101-487E-85CB-9DF6588E8269}"/>
              </a:ext>
            </a:extLst>
          </p:cNvPr>
          <p:cNvSpPr>
            <a:spLocks noGrp="1"/>
          </p:cNvSpPr>
          <p:nvPr>
            <p:ph type="pic" sz="quarter" idx="10"/>
          </p:nvPr>
        </p:nvSpPr>
        <p:spPr>
          <a:xfrm>
            <a:off x="0" y="1562100"/>
            <a:ext cx="5181600" cy="3733800"/>
          </a:xfrm>
          <a:custGeom>
            <a:avLst/>
            <a:gdLst>
              <a:gd name="connsiteX0" fmla="*/ 0 w 6096000"/>
              <a:gd name="connsiteY0" fmla="*/ 0 h 3733800"/>
              <a:gd name="connsiteX1" fmla="*/ 6096000 w 6096000"/>
              <a:gd name="connsiteY1" fmla="*/ 0 h 3733800"/>
              <a:gd name="connsiteX2" fmla="*/ 6096000 w 6096000"/>
              <a:gd name="connsiteY2" fmla="*/ 3733800 h 3733800"/>
              <a:gd name="connsiteX3" fmla="*/ 0 w 6096000"/>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6096000" h="3733800">
                <a:moveTo>
                  <a:pt x="0" y="0"/>
                </a:moveTo>
                <a:lnTo>
                  <a:pt x="6096000" y="0"/>
                </a:lnTo>
                <a:lnTo>
                  <a:pt x="6096000" y="3733800"/>
                </a:lnTo>
                <a:lnTo>
                  <a:pt x="0" y="3733800"/>
                </a:lnTo>
                <a:close/>
              </a:path>
            </a:pathLst>
          </a:custGeom>
          <a:solidFill>
            <a:schemeClr val="bg1">
              <a:lumMod val="95000"/>
            </a:schemeClr>
          </a:solidFill>
        </p:spPr>
        <p:txBody>
          <a:bodyPr wrap="square">
            <a:noAutofit/>
          </a:bodyPr>
          <a:lstStyle/>
          <a:p>
            <a:endParaRPr lang="id-ID"/>
          </a:p>
        </p:txBody>
      </p:sp>
    </p:spTree>
    <p:extLst>
      <p:ext uri="{BB962C8B-B14F-4D97-AF65-F5344CB8AC3E}">
        <p14:creationId xmlns:p14="http://schemas.microsoft.com/office/powerpoint/2010/main" val="18117359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000226E-3800-BC46-9462-D59A3ABC33F5}"/>
              </a:ext>
            </a:extLst>
          </p:cNvPr>
          <p:cNvSpPr>
            <a:spLocks noGrp="1"/>
          </p:cNvSpPr>
          <p:nvPr>
            <p:ph type="pic" sz="quarter" idx="10"/>
          </p:nvPr>
        </p:nvSpPr>
        <p:spPr>
          <a:xfrm>
            <a:off x="1563974" y="2514600"/>
            <a:ext cx="4724400" cy="4343400"/>
          </a:xfrm>
          <a:custGeom>
            <a:avLst/>
            <a:gdLst>
              <a:gd name="connsiteX0" fmla="*/ 1085850 w 4724400"/>
              <a:gd name="connsiteY0" fmla="*/ 0 h 4343400"/>
              <a:gd name="connsiteX1" fmla="*/ 4724400 w 4724400"/>
              <a:gd name="connsiteY1" fmla="*/ 0 h 4343400"/>
              <a:gd name="connsiteX2" fmla="*/ 3638550 w 4724400"/>
              <a:gd name="connsiteY2" fmla="*/ 4343400 h 4343400"/>
              <a:gd name="connsiteX3" fmla="*/ 0 w 4724400"/>
              <a:gd name="connsiteY3" fmla="*/ 4343400 h 4343400"/>
            </a:gdLst>
            <a:ahLst/>
            <a:cxnLst>
              <a:cxn ang="0">
                <a:pos x="connsiteX0" y="connsiteY0"/>
              </a:cxn>
              <a:cxn ang="0">
                <a:pos x="connsiteX1" y="connsiteY1"/>
              </a:cxn>
              <a:cxn ang="0">
                <a:pos x="connsiteX2" y="connsiteY2"/>
              </a:cxn>
              <a:cxn ang="0">
                <a:pos x="connsiteX3" y="connsiteY3"/>
              </a:cxn>
            </a:cxnLst>
            <a:rect l="l" t="t" r="r" b="b"/>
            <a:pathLst>
              <a:path w="4724400" h="4343400">
                <a:moveTo>
                  <a:pt x="1085850" y="0"/>
                </a:moveTo>
                <a:lnTo>
                  <a:pt x="4724400" y="0"/>
                </a:lnTo>
                <a:lnTo>
                  <a:pt x="3638550" y="4343400"/>
                </a:lnTo>
                <a:lnTo>
                  <a:pt x="0" y="4343400"/>
                </a:lnTo>
                <a:close/>
              </a:path>
            </a:pathLst>
          </a:custGeom>
          <a:solidFill>
            <a:schemeClr val="bg1">
              <a:lumMod val="95000"/>
            </a:schemeClr>
          </a:solidFill>
        </p:spPr>
        <p:txBody>
          <a:bodyPr wrap="square">
            <a:noAutofit/>
          </a:bodyPr>
          <a:lstStyle/>
          <a:p>
            <a:endParaRPr lang="en-US"/>
          </a:p>
        </p:txBody>
      </p:sp>
      <p:sp>
        <p:nvSpPr>
          <p:cNvPr id="8" name="Picture Placeholder 7">
            <a:extLst>
              <a:ext uri="{FF2B5EF4-FFF2-40B4-BE49-F238E27FC236}">
                <a16:creationId xmlns:a16="http://schemas.microsoft.com/office/drawing/2014/main" id="{8D1B3E2A-B73F-1640-A8D4-29379240554D}"/>
              </a:ext>
            </a:extLst>
          </p:cNvPr>
          <p:cNvSpPr>
            <a:spLocks noGrp="1"/>
          </p:cNvSpPr>
          <p:nvPr>
            <p:ph type="pic" sz="quarter" idx="11"/>
          </p:nvPr>
        </p:nvSpPr>
        <p:spPr>
          <a:xfrm>
            <a:off x="5903626" y="0"/>
            <a:ext cx="4724400" cy="4343400"/>
          </a:xfrm>
          <a:custGeom>
            <a:avLst/>
            <a:gdLst>
              <a:gd name="connsiteX0" fmla="*/ 1085850 w 4724400"/>
              <a:gd name="connsiteY0" fmla="*/ 0 h 4343400"/>
              <a:gd name="connsiteX1" fmla="*/ 4724400 w 4724400"/>
              <a:gd name="connsiteY1" fmla="*/ 0 h 4343400"/>
              <a:gd name="connsiteX2" fmla="*/ 3638550 w 4724400"/>
              <a:gd name="connsiteY2" fmla="*/ 4343400 h 4343400"/>
              <a:gd name="connsiteX3" fmla="*/ 0 w 4724400"/>
              <a:gd name="connsiteY3" fmla="*/ 4343400 h 4343400"/>
            </a:gdLst>
            <a:ahLst/>
            <a:cxnLst>
              <a:cxn ang="0">
                <a:pos x="connsiteX0" y="connsiteY0"/>
              </a:cxn>
              <a:cxn ang="0">
                <a:pos x="connsiteX1" y="connsiteY1"/>
              </a:cxn>
              <a:cxn ang="0">
                <a:pos x="connsiteX2" y="connsiteY2"/>
              </a:cxn>
              <a:cxn ang="0">
                <a:pos x="connsiteX3" y="connsiteY3"/>
              </a:cxn>
            </a:cxnLst>
            <a:rect l="l" t="t" r="r" b="b"/>
            <a:pathLst>
              <a:path w="4724400" h="4343400">
                <a:moveTo>
                  <a:pt x="1085850" y="0"/>
                </a:moveTo>
                <a:lnTo>
                  <a:pt x="4724400" y="0"/>
                </a:lnTo>
                <a:lnTo>
                  <a:pt x="3638550" y="4343400"/>
                </a:lnTo>
                <a:lnTo>
                  <a:pt x="0" y="434340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28877267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ADB1019F-A594-3A41-8FE0-1A15EAEBB940}"/>
              </a:ext>
            </a:extLst>
          </p:cNvPr>
          <p:cNvSpPr>
            <a:spLocks noGrp="1"/>
          </p:cNvSpPr>
          <p:nvPr>
            <p:ph type="pic" sz="quarter" idx="10"/>
          </p:nvPr>
        </p:nvSpPr>
        <p:spPr>
          <a:xfrm>
            <a:off x="5638800" y="0"/>
            <a:ext cx="2133600" cy="6858000"/>
          </a:xfrm>
          <a:custGeom>
            <a:avLst/>
            <a:gdLst>
              <a:gd name="connsiteX0" fmla="*/ 0 w 2133600"/>
              <a:gd name="connsiteY0" fmla="*/ 0 h 6858000"/>
              <a:gd name="connsiteX1" fmla="*/ 2133600 w 2133600"/>
              <a:gd name="connsiteY1" fmla="*/ 0 h 6858000"/>
              <a:gd name="connsiteX2" fmla="*/ 2133600 w 2133600"/>
              <a:gd name="connsiteY2" fmla="*/ 6858000 h 6858000"/>
              <a:gd name="connsiteX3" fmla="*/ 0 w 2133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33600" h="6858000">
                <a:moveTo>
                  <a:pt x="0" y="0"/>
                </a:moveTo>
                <a:lnTo>
                  <a:pt x="2133600" y="0"/>
                </a:lnTo>
                <a:lnTo>
                  <a:pt x="2133600" y="6858000"/>
                </a:lnTo>
                <a:lnTo>
                  <a:pt x="0" y="6858000"/>
                </a:lnTo>
                <a:close/>
              </a:path>
            </a:pathLst>
          </a:custGeom>
          <a:solidFill>
            <a:schemeClr val="bg1">
              <a:lumMod val="95000"/>
            </a:schemeClr>
          </a:solidFill>
        </p:spPr>
        <p:txBody>
          <a:bodyPr wrap="square">
            <a:noAutofit/>
          </a:bodyPr>
          <a:lstStyle/>
          <a:p>
            <a:endParaRPr lang="en-US"/>
          </a:p>
        </p:txBody>
      </p:sp>
      <p:sp>
        <p:nvSpPr>
          <p:cNvPr id="10" name="Picture Placeholder 9">
            <a:extLst>
              <a:ext uri="{FF2B5EF4-FFF2-40B4-BE49-F238E27FC236}">
                <a16:creationId xmlns:a16="http://schemas.microsoft.com/office/drawing/2014/main" id="{2A8960A4-8E9A-C840-8D33-DE3D94D1F1D6}"/>
              </a:ext>
            </a:extLst>
          </p:cNvPr>
          <p:cNvSpPr>
            <a:spLocks noGrp="1"/>
          </p:cNvSpPr>
          <p:nvPr>
            <p:ph type="pic" sz="quarter" idx="11"/>
          </p:nvPr>
        </p:nvSpPr>
        <p:spPr>
          <a:xfrm>
            <a:off x="7848600" y="0"/>
            <a:ext cx="2133600" cy="6858000"/>
          </a:xfrm>
          <a:custGeom>
            <a:avLst/>
            <a:gdLst>
              <a:gd name="connsiteX0" fmla="*/ 0 w 2133600"/>
              <a:gd name="connsiteY0" fmla="*/ 0 h 6858000"/>
              <a:gd name="connsiteX1" fmla="*/ 2133600 w 2133600"/>
              <a:gd name="connsiteY1" fmla="*/ 0 h 6858000"/>
              <a:gd name="connsiteX2" fmla="*/ 2133600 w 2133600"/>
              <a:gd name="connsiteY2" fmla="*/ 6858000 h 6858000"/>
              <a:gd name="connsiteX3" fmla="*/ 0 w 2133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33600" h="6858000">
                <a:moveTo>
                  <a:pt x="0" y="0"/>
                </a:moveTo>
                <a:lnTo>
                  <a:pt x="2133600" y="0"/>
                </a:lnTo>
                <a:lnTo>
                  <a:pt x="2133600" y="6858000"/>
                </a:lnTo>
                <a:lnTo>
                  <a:pt x="0" y="6858000"/>
                </a:lnTo>
                <a:close/>
              </a:path>
            </a:pathLst>
          </a:custGeom>
          <a:solidFill>
            <a:schemeClr val="bg1">
              <a:lumMod val="95000"/>
            </a:schemeClr>
          </a:solidFill>
        </p:spPr>
        <p:txBody>
          <a:bodyPr wrap="square">
            <a:noAutofit/>
          </a:bodyPr>
          <a:lstStyle/>
          <a:p>
            <a:endParaRPr lang="en-US"/>
          </a:p>
        </p:txBody>
      </p:sp>
      <p:sp>
        <p:nvSpPr>
          <p:cNvPr id="9" name="Picture Placeholder 8">
            <a:extLst>
              <a:ext uri="{FF2B5EF4-FFF2-40B4-BE49-F238E27FC236}">
                <a16:creationId xmlns:a16="http://schemas.microsoft.com/office/drawing/2014/main" id="{AAE21411-FFD6-F64E-BE98-334E4E6E12A7}"/>
              </a:ext>
            </a:extLst>
          </p:cNvPr>
          <p:cNvSpPr>
            <a:spLocks noGrp="1"/>
          </p:cNvSpPr>
          <p:nvPr>
            <p:ph type="pic" sz="quarter" idx="12"/>
          </p:nvPr>
        </p:nvSpPr>
        <p:spPr>
          <a:xfrm>
            <a:off x="10058400" y="0"/>
            <a:ext cx="2133600" cy="6858000"/>
          </a:xfrm>
          <a:custGeom>
            <a:avLst/>
            <a:gdLst>
              <a:gd name="connsiteX0" fmla="*/ 0 w 2133600"/>
              <a:gd name="connsiteY0" fmla="*/ 0 h 6858000"/>
              <a:gd name="connsiteX1" fmla="*/ 2133600 w 2133600"/>
              <a:gd name="connsiteY1" fmla="*/ 0 h 6858000"/>
              <a:gd name="connsiteX2" fmla="*/ 2133600 w 2133600"/>
              <a:gd name="connsiteY2" fmla="*/ 6858000 h 6858000"/>
              <a:gd name="connsiteX3" fmla="*/ 0 w 21336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33600" h="6858000">
                <a:moveTo>
                  <a:pt x="0" y="0"/>
                </a:moveTo>
                <a:lnTo>
                  <a:pt x="2133600" y="0"/>
                </a:lnTo>
                <a:lnTo>
                  <a:pt x="2133600" y="6858000"/>
                </a:lnTo>
                <a:lnTo>
                  <a:pt x="0" y="685800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11838247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808E8AE-3FDA-A242-B956-1D65923D5CFA}"/>
              </a:ext>
            </a:extLst>
          </p:cNvPr>
          <p:cNvSpPr>
            <a:spLocks noGrp="1"/>
          </p:cNvSpPr>
          <p:nvPr>
            <p:ph type="pic" sz="quarter" idx="10"/>
          </p:nvPr>
        </p:nvSpPr>
        <p:spPr>
          <a:xfrm>
            <a:off x="5486400" y="1295400"/>
            <a:ext cx="6096000" cy="4267200"/>
          </a:xfrm>
          <a:custGeom>
            <a:avLst/>
            <a:gdLst>
              <a:gd name="connsiteX0" fmla="*/ 0 w 6096000"/>
              <a:gd name="connsiteY0" fmla="*/ 0 h 4267200"/>
              <a:gd name="connsiteX1" fmla="*/ 6096000 w 6096000"/>
              <a:gd name="connsiteY1" fmla="*/ 0 h 4267200"/>
              <a:gd name="connsiteX2" fmla="*/ 6096000 w 6096000"/>
              <a:gd name="connsiteY2" fmla="*/ 4267200 h 4267200"/>
              <a:gd name="connsiteX3" fmla="*/ 0 w 6096000"/>
              <a:gd name="connsiteY3" fmla="*/ 4267200 h 4267200"/>
            </a:gdLst>
            <a:ahLst/>
            <a:cxnLst>
              <a:cxn ang="0">
                <a:pos x="connsiteX0" y="connsiteY0"/>
              </a:cxn>
              <a:cxn ang="0">
                <a:pos x="connsiteX1" y="connsiteY1"/>
              </a:cxn>
              <a:cxn ang="0">
                <a:pos x="connsiteX2" y="connsiteY2"/>
              </a:cxn>
              <a:cxn ang="0">
                <a:pos x="connsiteX3" y="connsiteY3"/>
              </a:cxn>
            </a:cxnLst>
            <a:rect l="l" t="t" r="r" b="b"/>
            <a:pathLst>
              <a:path w="6096000" h="4267200">
                <a:moveTo>
                  <a:pt x="0" y="0"/>
                </a:moveTo>
                <a:lnTo>
                  <a:pt x="6096000" y="0"/>
                </a:lnTo>
                <a:lnTo>
                  <a:pt x="6096000" y="4267200"/>
                </a:lnTo>
                <a:lnTo>
                  <a:pt x="0" y="426720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20213035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6496BFB6-EF81-6044-9BD3-333ABC2300FD}"/>
              </a:ext>
            </a:extLst>
          </p:cNvPr>
          <p:cNvSpPr>
            <a:spLocks noGrp="1"/>
          </p:cNvSpPr>
          <p:nvPr>
            <p:ph type="pic" sz="quarter" idx="11"/>
          </p:nvPr>
        </p:nvSpPr>
        <p:spPr>
          <a:xfrm>
            <a:off x="785255" y="2971800"/>
            <a:ext cx="3706661" cy="2133600"/>
          </a:xfrm>
          <a:custGeom>
            <a:avLst/>
            <a:gdLst>
              <a:gd name="connsiteX0" fmla="*/ 533400 w 3706661"/>
              <a:gd name="connsiteY0" fmla="*/ 0 h 2133600"/>
              <a:gd name="connsiteX1" fmla="*/ 3706661 w 3706661"/>
              <a:gd name="connsiteY1" fmla="*/ 0 h 2133600"/>
              <a:gd name="connsiteX2" fmla="*/ 3173261 w 3706661"/>
              <a:gd name="connsiteY2" fmla="*/ 2133600 h 2133600"/>
              <a:gd name="connsiteX3" fmla="*/ 0 w 3706661"/>
              <a:gd name="connsiteY3" fmla="*/ 2133600 h 2133600"/>
            </a:gdLst>
            <a:ahLst/>
            <a:cxnLst>
              <a:cxn ang="0">
                <a:pos x="connsiteX0" y="connsiteY0"/>
              </a:cxn>
              <a:cxn ang="0">
                <a:pos x="connsiteX1" y="connsiteY1"/>
              </a:cxn>
              <a:cxn ang="0">
                <a:pos x="connsiteX2" y="connsiteY2"/>
              </a:cxn>
              <a:cxn ang="0">
                <a:pos x="connsiteX3" y="connsiteY3"/>
              </a:cxn>
            </a:cxnLst>
            <a:rect l="l" t="t" r="r" b="b"/>
            <a:pathLst>
              <a:path w="3706661" h="2133600">
                <a:moveTo>
                  <a:pt x="533400" y="0"/>
                </a:moveTo>
                <a:lnTo>
                  <a:pt x="3706661" y="0"/>
                </a:lnTo>
                <a:lnTo>
                  <a:pt x="3173261" y="2133600"/>
                </a:lnTo>
                <a:lnTo>
                  <a:pt x="0" y="2133600"/>
                </a:lnTo>
                <a:close/>
              </a:path>
            </a:pathLst>
          </a:custGeom>
          <a:solidFill>
            <a:schemeClr val="bg1">
              <a:lumMod val="95000"/>
            </a:schemeClr>
          </a:solidFill>
        </p:spPr>
        <p:txBody>
          <a:bodyPr wrap="square">
            <a:noAutofit/>
          </a:bodyPr>
          <a:lstStyle/>
          <a:p>
            <a:endParaRPr lang="en-US"/>
          </a:p>
        </p:txBody>
      </p:sp>
      <p:sp>
        <p:nvSpPr>
          <p:cNvPr id="12" name="Picture Placeholder 11">
            <a:extLst>
              <a:ext uri="{FF2B5EF4-FFF2-40B4-BE49-F238E27FC236}">
                <a16:creationId xmlns:a16="http://schemas.microsoft.com/office/drawing/2014/main" id="{D6A99F88-E5D6-0748-9B85-0446766BC3F7}"/>
              </a:ext>
            </a:extLst>
          </p:cNvPr>
          <p:cNvSpPr>
            <a:spLocks noGrp="1"/>
          </p:cNvSpPr>
          <p:nvPr>
            <p:ph type="pic" sz="quarter" idx="12"/>
          </p:nvPr>
        </p:nvSpPr>
        <p:spPr>
          <a:xfrm>
            <a:off x="4318868" y="2971800"/>
            <a:ext cx="3706661" cy="2133600"/>
          </a:xfrm>
          <a:custGeom>
            <a:avLst/>
            <a:gdLst>
              <a:gd name="connsiteX0" fmla="*/ 533400 w 3706661"/>
              <a:gd name="connsiteY0" fmla="*/ 0 h 2133600"/>
              <a:gd name="connsiteX1" fmla="*/ 3706661 w 3706661"/>
              <a:gd name="connsiteY1" fmla="*/ 0 h 2133600"/>
              <a:gd name="connsiteX2" fmla="*/ 3173261 w 3706661"/>
              <a:gd name="connsiteY2" fmla="*/ 2133600 h 2133600"/>
              <a:gd name="connsiteX3" fmla="*/ 0 w 3706661"/>
              <a:gd name="connsiteY3" fmla="*/ 2133600 h 2133600"/>
            </a:gdLst>
            <a:ahLst/>
            <a:cxnLst>
              <a:cxn ang="0">
                <a:pos x="connsiteX0" y="connsiteY0"/>
              </a:cxn>
              <a:cxn ang="0">
                <a:pos x="connsiteX1" y="connsiteY1"/>
              </a:cxn>
              <a:cxn ang="0">
                <a:pos x="connsiteX2" y="connsiteY2"/>
              </a:cxn>
              <a:cxn ang="0">
                <a:pos x="connsiteX3" y="connsiteY3"/>
              </a:cxn>
            </a:cxnLst>
            <a:rect l="l" t="t" r="r" b="b"/>
            <a:pathLst>
              <a:path w="3706661" h="2133600">
                <a:moveTo>
                  <a:pt x="533400" y="0"/>
                </a:moveTo>
                <a:lnTo>
                  <a:pt x="3706661" y="0"/>
                </a:lnTo>
                <a:lnTo>
                  <a:pt x="3173261" y="2133600"/>
                </a:lnTo>
                <a:lnTo>
                  <a:pt x="0" y="2133600"/>
                </a:lnTo>
                <a:close/>
              </a:path>
            </a:pathLst>
          </a:custGeom>
          <a:solidFill>
            <a:schemeClr val="bg1">
              <a:lumMod val="95000"/>
            </a:schemeClr>
          </a:solidFill>
        </p:spPr>
        <p:txBody>
          <a:bodyPr wrap="square">
            <a:noAutofit/>
          </a:bodyPr>
          <a:lstStyle/>
          <a:p>
            <a:endParaRPr lang="en-US"/>
          </a:p>
        </p:txBody>
      </p:sp>
      <p:sp>
        <p:nvSpPr>
          <p:cNvPr id="11" name="Picture Placeholder 10">
            <a:extLst>
              <a:ext uri="{FF2B5EF4-FFF2-40B4-BE49-F238E27FC236}">
                <a16:creationId xmlns:a16="http://schemas.microsoft.com/office/drawing/2014/main" id="{B411CB2E-CAC3-4B47-93AA-B9E924B685C0}"/>
              </a:ext>
            </a:extLst>
          </p:cNvPr>
          <p:cNvSpPr>
            <a:spLocks noGrp="1"/>
          </p:cNvSpPr>
          <p:nvPr>
            <p:ph type="pic" sz="quarter" idx="13"/>
          </p:nvPr>
        </p:nvSpPr>
        <p:spPr>
          <a:xfrm>
            <a:off x="7852482" y="2971800"/>
            <a:ext cx="3706661" cy="2133600"/>
          </a:xfrm>
          <a:custGeom>
            <a:avLst/>
            <a:gdLst>
              <a:gd name="connsiteX0" fmla="*/ 533400 w 3706661"/>
              <a:gd name="connsiteY0" fmla="*/ 0 h 2133600"/>
              <a:gd name="connsiteX1" fmla="*/ 3706661 w 3706661"/>
              <a:gd name="connsiteY1" fmla="*/ 0 h 2133600"/>
              <a:gd name="connsiteX2" fmla="*/ 3173261 w 3706661"/>
              <a:gd name="connsiteY2" fmla="*/ 2133600 h 2133600"/>
              <a:gd name="connsiteX3" fmla="*/ 0 w 3706661"/>
              <a:gd name="connsiteY3" fmla="*/ 2133600 h 2133600"/>
            </a:gdLst>
            <a:ahLst/>
            <a:cxnLst>
              <a:cxn ang="0">
                <a:pos x="connsiteX0" y="connsiteY0"/>
              </a:cxn>
              <a:cxn ang="0">
                <a:pos x="connsiteX1" y="connsiteY1"/>
              </a:cxn>
              <a:cxn ang="0">
                <a:pos x="connsiteX2" y="connsiteY2"/>
              </a:cxn>
              <a:cxn ang="0">
                <a:pos x="connsiteX3" y="connsiteY3"/>
              </a:cxn>
            </a:cxnLst>
            <a:rect l="l" t="t" r="r" b="b"/>
            <a:pathLst>
              <a:path w="3706661" h="2133600">
                <a:moveTo>
                  <a:pt x="533400" y="0"/>
                </a:moveTo>
                <a:lnTo>
                  <a:pt x="3706661" y="0"/>
                </a:lnTo>
                <a:lnTo>
                  <a:pt x="3173261" y="2133600"/>
                </a:lnTo>
                <a:lnTo>
                  <a:pt x="0" y="213360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3356424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DDF53A9-E45F-0640-9A10-73FC7A387955}"/>
              </a:ext>
            </a:extLst>
          </p:cNvPr>
          <p:cNvSpPr>
            <a:spLocks noGrp="1"/>
          </p:cNvSpPr>
          <p:nvPr>
            <p:ph type="pic" sz="quarter" idx="10"/>
          </p:nvPr>
        </p:nvSpPr>
        <p:spPr>
          <a:xfrm>
            <a:off x="6324600" y="0"/>
            <a:ext cx="5486400" cy="6858000"/>
          </a:xfrm>
          <a:custGeom>
            <a:avLst/>
            <a:gdLst>
              <a:gd name="connsiteX0" fmla="*/ 1371600 w 5486400"/>
              <a:gd name="connsiteY0" fmla="*/ 0 h 6858000"/>
              <a:gd name="connsiteX1" fmla="*/ 5486400 w 5486400"/>
              <a:gd name="connsiteY1" fmla="*/ 0 h 6858000"/>
              <a:gd name="connsiteX2" fmla="*/ 4114800 w 5486400"/>
              <a:gd name="connsiteY2" fmla="*/ 6858000 h 6858000"/>
              <a:gd name="connsiteX3" fmla="*/ 0 w 5486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486400" h="6858000">
                <a:moveTo>
                  <a:pt x="1371600" y="0"/>
                </a:moveTo>
                <a:lnTo>
                  <a:pt x="5486400" y="0"/>
                </a:lnTo>
                <a:lnTo>
                  <a:pt x="4114800" y="6858000"/>
                </a:lnTo>
                <a:lnTo>
                  <a:pt x="0" y="685800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897095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2C0514A-A16E-43E4-915B-111865CB8F6E}"/>
              </a:ext>
            </a:extLst>
          </p:cNvPr>
          <p:cNvSpPr>
            <a:spLocks noGrp="1"/>
          </p:cNvSpPr>
          <p:nvPr>
            <p:ph type="pic" sz="quarter" idx="10"/>
          </p:nvPr>
        </p:nvSpPr>
        <p:spPr>
          <a:xfrm>
            <a:off x="6019800" y="0"/>
            <a:ext cx="3200400" cy="4572000"/>
          </a:xfrm>
          <a:custGeom>
            <a:avLst/>
            <a:gdLst>
              <a:gd name="connsiteX0" fmla="*/ 800100 w 3200400"/>
              <a:gd name="connsiteY0" fmla="*/ 0 h 4572000"/>
              <a:gd name="connsiteX1" fmla="*/ 3200400 w 3200400"/>
              <a:gd name="connsiteY1" fmla="*/ 0 h 4572000"/>
              <a:gd name="connsiteX2" fmla="*/ 2400300 w 3200400"/>
              <a:gd name="connsiteY2" fmla="*/ 4572000 h 4572000"/>
              <a:gd name="connsiteX3" fmla="*/ 0 w 3200400"/>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3200400" h="4572000">
                <a:moveTo>
                  <a:pt x="800100" y="0"/>
                </a:moveTo>
                <a:lnTo>
                  <a:pt x="3200400" y="0"/>
                </a:lnTo>
                <a:lnTo>
                  <a:pt x="2400300" y="4572000"/>
                </a:lnTo>
                <a:lnTo>
                  <a:pt x="0" y="4572000"/>
                </a:lnTo>
                <a:close/>
              </a:path>
            </a:pathLst>
          </a:custGeom>
          <a:solidFill>
            <a:schemeClr val="bg1">
              <a:lumMod val="95000"/>
            </a:schemeClr>
          </a:solidFill>
        </p:spPr>
        <p:txBody>
          <a:bodyPr wrap="square">
            <a:noAutofit/>
          </a:bodyPr>
          <a:lstStyle/>
          <a:p>
            <a:endParaRPr lang="id-ID"/>
          </a:p>
        </p:txBody>
      </p:sp>
      <p:sp>
        <p:nvSpPr>
          <p:cNvPr id="11" name="Picture Placeholder 10">
            <a:extLst>
              <a:ext uri="{FF2B5EF4-FFF2-40B4-BE49-F238E27FC236}">
                <a16:creationId xmlns:a16="http://schemas.microsoft.com/office/drawing/2014/main" id="{D228D6C8-AA37-4421-B48D-81074622A7F1}"/>
              </a:ext>
            </a:extLst>
          </p:cNvPr>
          <p:cNvSpPr>
            <a:spLocks noGrp="1"/>
          </p:cNvSpPr>
          <p:nvPr>
            <p:ph type="pic" sz="quarter" idx="11"/>
          </p:nvPr>
        </p:nvSpPr>
        <p:spPr>
          <a:xfrm>
            <a:off x="8305800" y="2286000"/>
            <a:ext cx="3200400" cy="4572000"/>
          </a:xfrm>
          <a:custGeom>
            <a:avLst/>
            <a:gdLst>
              <a:gd name="connsiteX0" fmla="*/ 800100 w 3200400"/>
              <a:gd name="connsiteY0" fmla="*/ 0 h 4572000"/>
              <a:gd name="connsiteX1" fmla="*/ 3200400 w 3200400"/>
              <a:gd name="connsiteY1" fmla="*/ 0 h 4572000"/>
              <a:gd name="connsiteX2" fmla="*/ 2400300 w 3200400"/>
              <a:gd name="connsiteY2" fmla="*/ 4572000 h 4572000"/>
              <a:gd name="connsiteX3" fmla="*/ 0 w 3200400"/>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3200400" h="4572000">
                <a:moveTo>
                  <a:pt x="800100" y="0"/>
                </a:moveTo>
                <a:lnTo>
                  <a:pt x="3200400" y="0"/>
                </a:lnTo>
                <a:lnTo>
                  <a:pt x="2400300" y="4572000"/>
                </a:lnTo>
                <a:lnTo>
                  <a:pt x="0" y="4572000"/>
                </a:lnTo>
                <a:close/>
              </a:path>
            </a:pathLst>
          </a:custGeom>
          <a:solidFill>
            <a:schemeClr val="bg1">
              <a:lumMod val="95000"/>
            </a:schemeClr>
          </a:solidFill>
        </p:spPr>
        <p:txBody>
          <a:bodyPr wrap="square">
            <a:noAutofit/>
          </a:bodyPr>
          <a:lstStyle/>
          <a:p>
            <a:endParaRPr lang="id-ID"/>
          </a:p>
        </p:txBody>
      </p:sp>
    </p:spTree>
    <p:extLst>
      <p:ext uri="{BB962C8B-B14F-4D97-AF65-F5344CB8AC3E}">
        <p14:creationId xmlns:p14="http://schemas.microsoft.com/office/powerpoint/2010/main" val="30364970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709ED43-E1FA-B243-9915-8CEB6D53F48C}"/>
              </a:ext>
            </a:extLst>
          </p:cNvPr>
          <p:cNvSpPr>
            <a:spLocks noGrp="1"/>
          </p:cNvSpPr>
          <p:nvPr>
            <p:ph type="pic" sz="quarter" idx="10"/>
          </p:nvPr>
        </p:nvSpPr>
        <p:spPr>
          <a:xfrm>
            <a:off x="7374" y="0"/>
            <a:ext cx="12184626" cy="6858000"/>
          </a:xfrm>
          <a:custGeom>
            <a:avLst/>
            <a:gdLst>
              <a:gd name="connsiteX0" fmla="*/ 0 w 7003026"/>
              <a:gd name="connsiteY0" fmla="*/ 0 h 6858000"/>
              <a:gd name="connsiteX1" fmla="*/ 7003026 w 7003026"/>
              <a:gd name="connsiteY1" fmla="*/ 0 h 6858000"/>
              <a:gd name="connsiteX2" fmla="*/ 7003026 w 7003026"/>
              <a:gd name="connsiteY2" fmla="*/ 6858000 h 6858000"/>
              <a:gd name="connsiteX3" fmla="*/ 0 w 700302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003026" h="6858000">
                <a:moveTo>
                  <a:pt x="0" y="0"/>
                </a:moveTo>
                <a:lnTo>
                  <a:pt x="7003026" y="0"/>
                </a:lnTo>
                <a:lnTo>
                  <a:pt x="7003026" y="6858000"/>
                </a:lnTo>
                <a:lnTo>
                  <a:pt x="0" y="685800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13583130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60ED614-0D60-47D5-9BFE-86DE9D5C580F}"/>
              </a:ext>
            </a:extLst>
          </p:cNvPr>
          <p:cNvSpPr>
            <a:spLocks noGrp="1"/>
          </p:cNvSpPr>
          <p:nvPr>
            <p:ph type="pic" sz="quarter" idx="10"/>
          </p:nvPr>
        </p:nvSpPr>
        <p:spPr>
          <a:xfrm>
            <a:off x="957319" y="2027642"/>
            <a:ext cx="3254053" cy="1676400"/>
          </a:xfrm>
          <a:custGeom>
            <a:avLst/>
            <a:gdLst>
              <a:gd name="connsiteX0" fmla="*/ 190942 w 3254053"/>
              <a:gd name="connsiteY0" fmla="*/ 0 h 1676400"/>
              <a:gd name="connsiteX1" fmla="*/ 3254053 w 3254053"/>
              <a:gd name="connsiteY1" fmla="*/ 0 h 1676400"/>
              <a:gd name="connsiteX2" fmla="*/ 3063111 w 3254053"/>
              <a:gd name="connsiteY2" fmla="*/ 1676400 h 1676400"/>
              <a:gd name="connsiteX3" fmla="*/ 0 w 3254053"/>
              <a:gd name="connsiteY3" fmla="*/ 1676400 h 1676400"/>
            </a:gdLst>
            <a:ahLst/>
            <a:cxnLst>
              <a:cxn ang="0">
                <a:pos x="connsiteX0" y="connsiteY0"/>
              </a:cxn>
              <a:cxn ang="0">
                <a:pos x="connsiteX1" y="connsiteY1"/>
              </a:cxn>
              <a:cxn ang="0">
                <a:pos x="connsiteX2" y="connsiteY2"/>
              </a:cxn>
              <a:cxn ang="0">
                <a:pos x="connsiteX3" y="connsiteY3"/>
              </a:cxn>
            </a:cxnLst>
            <a:rect l="l" t="t" r="r" b="b"/>
            <a:pathLst>
              <a:path w="3254053" h="1676400">
                <a:moveTo>
                  <a:pt x="190942" y="0"/>
                </a:moveTo>
                <a:lnTo>
                  <a:pt x="3254053" y="0"/>
                </a:lnTo>
                <a:lnTo>
                  <a:pt x="3063111" y="1676400"/>
                </a:lnTo>
                <a:lnTo>
                  <a:pt x="0" y="1676400"/>
                </a:lnTo>
                <a:close/>
              </a:path>
            </a:pathLst>
          </a:custGeom>
          <a:solidFill>
            <a:schemeClr val="bg1">
              <a:lumMod val="95000"/>
            </a:schemeClr>
          </a:solidFill>
        </p:spPr>
        <p:txBody>
          <a:bodyPr wrap="square">
            <a:noAutofit/>
          </a:bodyPr>
          <a:lstStyle/>
          <a:p>
            <a:endParaRPr lang="id-ID"/>
          </a:p>
        </p:txBody>
      </p:sp>
      <p:sp>
        <p:nvSpPr>
          <p:cNvPr id="11" name="Picture Placeholder 10">
            <a:extLst>
              <a:ext uri="{FF2B5EF4-FFF2-40B4-BE49-F238E27FC236}">
                <a16:creationId xmlns:a16="http://schemas.microsoft.com/office/drawing/2014/main" id="{2E23A4F5-9C2C-425C-BC56-FA0AC4C58C94}"/>
              </a:ext>
            </a:extLst>
          </p:cNvPr>
          <p:cNvSpPr>
            <a:spLocks noGrp="1"/>
          </p:cNvSpPr>
          <p:nvPr>
            <p:ph type="pic" sz="quarter" idx="11"/>
          </p:nvPr>
        </p:nvSpPr>
        <p:spPr>
          <a:xfrm>
            <a:off x="4622307" y="2027642"/>
            <a:ext cx="3254053" cy="1676400"/>
          </a:xfrm>
          <a:custGeom>
            <a:avLst/>
            <a:gdLst>
              <a:gd name="connsiteX0" fmla="*/ 190942 w 3254053"/>
              <a:gd name="connsiteY0" fmla="*/ 0 h 1676400"/>
              <a:gd name="connsiteX1" fmla="*/ 3254053 w 3254053"/>
              <a:gd name="connsiteY1" fmla="*/ 0 h 1676400"/>
              <a:gd name="connsiteX2" fmla="*/ 3063111 w 3254053"/>
              <a:gd name="connsiteY2" fmla="*/ 1676400 h 1676400"/>
              <a:gd name="connsiteX3" fmla="*/ 0 w 3254053"/>
              <a:gd name="connsiteY3" fmla="*/ 1676400 h 1676400"/>
            </a:gdLst>
            <a:ahLst/>
            <a:cxnLst>
              <a:cxn ang="0">
                <a:pos x="connsiteX0" y="connsiteY0"/>
              </a:cxn>
              <a:cxn ang="0">
                <a:pos x="connsiteX1" y="connsiteY1"/>
              </a:cxn>
              <a:cxn ang="0">
                <a:pos x="connsiteX2" y="connsiteY2"/>
              </a:cxn>
              <a:cxn ang="0">
                <a:pos x="connsiteX3" y="connsiteY3"/>
              </a:cxn>
            </a:cxnLst>
            <a:rect l="l" t="t" r="r" b="b"/>
            <a:pathLst>
              <a:path w="3254053" h="1676400">
                <a:moveTo>
                  <a:pt x="190942" y="0"/>
                </a:moveTo>
                <a:lnTo>
                  <a:pt x="3254053" y="0"/>
                </a:lnTo>
                <a:lnTo>
                  <a:pt x="3063111" y="1676400"/>
                </a:lnTo>
                <a:lnTo>
                  <a:pt x="0" y="1676400"/>
                </a:lnTo>
                <a:close/>
              </a:path>
            </a:pathLst>
          </a:custGeom>
          <a:solidFill>
            <a:schemeClr val="bg1">
              <a:lumMod val="95000"/>
            </a:schemeClr>
          </a:solidFill>
        </p:spPr>
        <p:txBody>
          <a:bodyPr wrap="square">
            <a:noAutofit/>
          </a:bodyPr>
          <a:lstStyle/>
          <a:p>
            <a:endParaRPr lang="id-ID"/>
          </a:p>
        </p:txBody>
      </p:sp>
      <p:sp>
        <p:nvSpPr>
          <p:cNvPr id="14" name="Picture Placeholder 13">
            <a:extLst>
              <a:ext uri="{FF2B5EF4-FFF2-40B4-BE49-F238E27FC236}">
                <a16:creationId xmlns:a16="http://schemas.microsoft.com/office/drawing/2014/main" id="{2488BB7A-1F58-4AAD-B6F6-81FE3F2372A5}"/>
              </a:ext>
            </a:extLst>
          </p:cNvPr>
          <p:cNvSpPr>
            <a:spLocks noGrp="1"/>
          </p:cNvSpPr>
          <p:nvPr>
            <p:ph type="pic" sz="quarter" idx="12"/>
          </p:nvPr>
        </p:nvSpPr>
        <p:spPr>
          <a:xfrm>
            <a:off x="8319097" y="2027642"/>
            <a:ext cx="3254053" cy="1676400"/>
          </a:xfrm>
          <a:custGeom>
            <a:avLst/>
            <a:gdLst>
              <a:gd name="connsiteX0" fmla="*/ 190942 w 3254053"/>
              <a:gd name="connsiteY0" fmla="*/ 0 h 1676400"/>
              <a:gd name="connsiteX1" fmla="*/ 3254053 w 3254053"/>
              <a:gd name="connsiteY1" fmla="*/ 0 h 1676400"/>
              <a:gd name="connsiteX2" fmla="*/ 3063111 w 3254053"/>
              <a:gd name="connsiteY2" fmla="*/ 1676400 h 1676400"/>
              <a:gd name="connsiteX3" fmla="*/ 0 w 3254053"/>
              <a:gd name="connsiteY3" fmla="*/ 1676400 h 1676400"/>
            </a:gdLst>
            <a:ahLst/>
            <a:cxnLst>
              <a:cxn ang="0">
                <a:pos x="connsiteX0" y="connsiteY0"/>
              </a:cxn>
              <a:cxn ang="0">
                <a:pos x="connsiteX1" y="connsiteY1"/>
              </a:cxn>
              <a:cxn ang="0">
                <a:pos x="connsiteX2" y="connsiteY2"/>
              </a:cxn>
              <a:cxn ang="0">
                <a:pos x="connsiteX3" y="connsiteY3"/>
              </a:cxn>
            </a:cxnLst>
            <a:rect l="l" t="t" r="r" b="b"/>
            <a:pathLst>
              <a:path w="3254053" h="1676400">
                <a:moveTo>
                  <a:pt x="190942" y="0"/>
                </a:moveTo>
                <a:lnTo>
                  <a:pt x="3254053" y="0"/>
                </a:lnTo>
                <a:lnTo>
                  <a:pt x="3063111" y="1676400"/>
                </a:lnTo>
                <a:lnTo>
                  <a:pt x="0" y="1676400"/>
                </a:lnTo>
                <a:close/>
              </a:path>
            </a:pathLst>
          </a:custGeom>
          <a:solidFill>
            <a:schemeClr val="bg1">
              <a:lumMod val="95000"/>
            </a:schemeClr>
          </a:solidFill>
        </p:spPr>
        <p:txBody>
          <a:bodyPr wrap="square">
            <a:noAutofit/>
          </a:bodyPr>
          <a:lstStyle/>
          <a:p>
            <a:endParaRPr lang="id-ID"/>
          </a:p>
        </p:txBody>
      </p:sp>
    </p:spTree>
    <p:extLst>
      <p:ext uri="{BB962C8B-B14F-4D97-AF65-F5344CB8AC3E}">
        <p14:creationId xmlns:p14="http://schemas.microsoft.com/office/powerpoint/2010/main" val="5333351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773AA2-0B00-4FD8-B718-4DE2F9D9AA89}"/>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5">
            <a:extLst>
              <a:ext uri="{FF2B5EF4-FFF2-40B4-BE49-F238E27FC236}">
                <a16:creationId xmlns:a16="http://schemas.microsoft.com/office/drawing/2014/main" id="{284AD2B5-C525-44F0-9033-FC86C294522E}"/>
              </a:ext>
            </a:extLst>
          </p:cNvPr>
          <p:cNvSpPr>
            <a:spLocks noGrp="1"/>
          </p:cNvSpPr>
          <p:nvPr>
            <p:ph type="pic" sz="quarter" idx="10"/>
          </p:nvPr>
        </p:nvSpPr>
        <p:spPr>
          <a:xfrm>
            <a:off x="3026864" y="0"/>
            <a:ext cx="9165137" cy="6858000"/>
          </a:xfrm>
          <a:custGeom>
            <a:avLst/>
            <a:gdLst>
              <a:gd name="connsiteX0" fmla="*/ 6248824 w 9165137"/>
              <a:gd name="connsiteY0" fmla="*/ 0 h 6858000"/>
              <a:gd name="connsiteX1" fmla="*/ 9165137 w 9165137"/>
              <a:gd name="connsiteY1" fmla="*/ 0 h 6858000"/>
              <a:gd name="connsiteX2" fmla="*/ 9165137 w 9165137"/>
              <a:gd name="connsiteY2" fmla="*/ 4054454 h 6858000"/>
              <a:gd name="connsiteX3" fmla="*/ 6610622 w 9165137"/>
              <a:gd name="connsiteY3" fmla="*/ 6858000 h 6858000"/>
              <a:gd name="connsiteX4" fmla="*/ 0 w 9165137"/>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5137" h="6858000">
                <a:moveTo>
                  <a:pt x="6248824" y="0"/>
                </a:moveTo>
                <a:lnTo>
                  <a:pt x="9165137" y="0"/>
                </a:lnTo>
                <a:lnTo>
                  <a:pt x="9165137" y="4054454"/>
                </a:lnTo>
                <a:lnTo>
                  <a:pt x="6610622" y="6858000"/>
                </a:lnTo>
                <a:lnTo>
                  <a:pt x="0" y="685800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20091598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38A946F-E79A-4A6C-A80C-7732B4DA85E3}"/>
              </a:ext>
            </a:extLst>
          </p:cNvPr>
          <p:cNvSpPr>
            <a:spLocks noGrp="1"/>
          </p:cNvSpPr>
          <p:nvPr>
            <p:ph type="pic" sz="quarter" idx="10"/>
          </p:nvPr>
        </p:nvSpPr>
        <p:spPr>
          <a:xfrm>
            <a:off x="5791200" y="1752599"/>
            <a:ext cx="4833765" cy="2742551"/>
          </a:xfrm>
          <a:custGeom>
            <a:avLst/>
            <a:gdLst>
              <a:gd name="connsiteX0" fmla="*/ 0 w 4071765"/>
              <a:gd name="connsiteY0" fmla="*/ 0 h 2310212"/>
              <a:gd name="connsiteX1" fmla="*/ 4071765 w 4071765"/>
              <a:gd name="connsiteY1" fmla="*/ 0 h 2310212"/>
              <a:gd name="connsiteX2" fmla="*/ 4071765 w 4071765"/>
              <a:gd name="connsiteY2" fmla="*/ 2310212 h 2310212"/>
              <a:gd name="connsiteX3" fmla="*/ 0 w 4071765"/>
              <a:gd name="connsiteY3" fmla="*/ 2310212 h 2310212"/>
            </a:gdLst>
            <a:ahLst/>
            <a:cxnLst>
              <a:cxn ang="0">
                <a:pos x="connsiteX0" y="connsiteY0"/>
              </a:cxn>
              <a:cxn ang="0">
                <a:pos x="connsiteX1" y="connsiteY1"/>
              </a:cxn>
              <a:cxn ang="0">
                <a:pos x="connsiteX2" y="connsiteY2"/>
              </a:cxn>
              <a:cxn ang="0">
                <a:pos x="connsiteX3" y="connsiteY3"/>
              </a:cxn>
            </a:cxnLst>
            <a:rect l="l" t="t" r="r" b="b"/>
            <a:pathLst>
              <a:path w="4071765" h="2310212">
                <a:moveTo>
                  <a:pt x="0" y="0"/>
                </a:moveTo>
                <a:lnTo>
                  <a:pt x="4071765" y="0"/>
                </a:lnTo>
                <a:lnTo>
                  <a:pt x="4071765" y="2310212"/>
                </a:lnTo>
                <a:lnTo>
                  <a:pt x="0" y="2310212"/>
                </a:lnTo>
                <a:close/>
              </a:path>
            </a:pathLst>
          </a:custGeom>
          <a:solidFill>
            <a:schemeClr val="bg1">
              <a:lumMod val="95000"/>
            </a:schemeClr>
          </a:solidFill>
        </p:spPr>
        <p:txBody>
          <a:bodyPr wrap="square">
            <a:noAutofit/>
          </a:bodyPr>
          <a:lstStyle/>
          <a:p>
            <a:endParaRPr lang="id-ID"/>
          </a:p>
        </p:txBody>
      </p:sp>
      <p:sp>
        <p:nvSpPr>
          <p:cNvPr id="10" name="Picture Placeholder 9">
            <a:extLst>
              <a:ext uri="{FF2B5EF4-FFF2-40B4-BE49-F238E27FC236}">
                <a16:creationId xmlns:a16="http://schemas.microsoft.com/office/drawing/2014/main" id="{C194DA01-78E8-4C89-AEA3-12D5CC29B87A}"/>
              </a:ext>
            </a:extLst>
          </p:cNvPr>
          <p:cNvSpPr>
            <a:spLocks noGrp="1"/>
          </p:cNvSpPr>
          <p:nvPr>
            <p:ph type="pic" sz="quarter" idx="11"/>
          </p:nvPr>
        </p:nvSpPr>
        <p:spPr>
          <a:xfrm>
            <a:off x="5105400" y="-2325"/>
            <a:ext cx="7086600" cy="6860325"/>
          </a:xfrm>
          <a:custGeom>
            <a:avLst/>
            <a:gdLst>
              <a:gd name="connsiteX0" fmla="*/ 1774756 w 5638800"/>
              <a:gd name="connsiteY0" fmla="*/ 0 h 6860325"/>
              <a:gd name="connsiteX1" fmla="*/ 5638800 w 5638800"/>
              <a:gd name="connsiteY1" fmla="*/ 0 h 6860325"/>
              <a:gd name="connsiteX2" fmla="*/ 3864044 w 5638800"/>
              <a:gd name="connsiteY2" fmla="*/ 6860325 h 6860325"/>
              <a:gd name="connsiteX3" fmla="*/ 0 w 5638800"/>
              <a:gd name="connsiteY3" fmla="*/ 6860325 h 6860325"/>
            </a:gdLst>
            <a:ahLst/>
            <a:cxnLst>
              <a:cxn ang="0">
                <a:pos x="connsiteX0" y="connsiteY0"/>
              </a:cxn>
              <a:cxn ang="0">
                <a:pos x="connsiteX1" y="connsiteY1"/>
              </a:cxn>
              <a:cxn ang="0">
                <a:pos x="connsiteX2" y="connsiteY2"/>
              </a:cxn>
              <a:cxn ang="0">
                <a:pos x="connsiteX3" y="connsiteY3"/>
              </a:cxn>
            </a:cxnLst>
            <a:rect l="l" t="t" r="r" b="b"/>
            <a:pathLst>
              <a:path w="5638800" h="6860325">
                <a:moveTo>
                  <a:pt x="1774756" y="0"/>
                </a:moveTo>
                <a:lnTo>
                  <a:pt x="5638800" y="0"/>
                </a:lnTo>
                <a:lnTo>
                  <a:pt x="3864044" y="6860325"/>
                </a:lnTo>
                <a:lnTo>
                  <a:pt x="0" y="6860325"/>
                </a:lnTo>
                <a:close/>
              </a:path>
            </a:pathLst>
          </a:custGeom>
          <a:solidFill>
            <a:schemeClr val="bg1">
              <a:lumMod val="95000"/>
            </a:schemeClr>
          </a:solidFill>
        </p:spPr>
        <p:txBody>
          <a:bodyPr wrap="square">
            <a:noAutofit/>
          </a:bodyPr>
          <a:lstStyle/>
          <a:p>
            <a:endParaRPr lang="id-ID"/>
          </a:p>
        </p:txBody>
      </p:sp>
    </p:spTree>
    <p:extLst>
      <p:ext uri="{BB962C8B-B14F-4D97-AF65-F5344CB8AC3E}">
        <p14:creationId xmlns:p14="http://schemas.microsoft.com/office/powerpoint/2010/main" val="3915265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24981B0-DA50-4085-B136-DB05E6E969C0}"/>
              </a:ext>
            </a:extLst>
          </p:cNvPr>
          <p:cNvSpPr>
            <a:spLocks noGrp="1"/>
          </p:cNvSpPr>
          <p:nvPr>
            <p:ph type="pic" sz="quarter" idx="10"/>
          </p:nvPr>
        </p:nvSpPr>
        <p:spPr>
          <a:xfrm>
            <a:off x="12700" y="0"/>
            <a:ext cx="6893561" cy="6858000"/>
          </a:xfrm>
          <a:custGeom>
            <a:avLst/>
            <a:gdLst>
              <a:gd name="connsiteX0" fmla="*/ 1708150 w 6893561"/>
              <a:gd name="connsiteY0" fmla="*/ 0 h 6832600"/>
              <a:gd name="connsiteX1" fmla="*/ 6893561 w 6893561"/>
              <a:gd name="connsiteY1" fmla="*/ 0 h 6832600"/>
              <a:gd name="connsiteX2" fmla="*/ 5185411 w 6893561"/>
              <a:gd name="connsiteY2" fmla="*/ 6832600 h 6832600"/>
              <a:gd name="connsiteX3" fmla="*/ 0 w 6893561"/>
              <a:gd name="connsiteY3" fmla="*/ 6832600 h 6832600"/>
            </a:gdLst>
            <a:ahLst/>
            <a:cxnLst>
              <a:cxn ang="0">
                <a:pos x="connsiteX0" y="connsiteY0"/>
              </a:cxn>
              <a:cxn ang="0">
                <a:pos x="connsiteX1" y="connsiteY1"/>
              </a:cxn>
              <a:cxn ang="0">
                <a:pos x="connsiteX2" y="connsiteY2"/>
              </a:cxn>
              <a:cxn ang="0">
                <a:pos x="connsiteX3" y="connsiteY3"/>
              </a:cxn>
            </a:cxnLst>
            <a:rect l="l" t="t" r="r" b="b"/>
            <a:pathLst>
              <a:path w="6893561" h="6832600">
                <a:moveTo>
                  <a:pt x="1708150" y="0"/>
                </a:moveTo>
                <a:lnTo>
                  <a:pt x="6893561" y="0"/>
                </a:lnTo>
                <a:lnTo>
                  <a:pt x="5185411" y="6832600"/>
                </a:lnTo>
                <a:lnTo>
                  <a:pt x="0" y="6832600"/>
                </a:lnTo>
                <a:close/>
              </a:path>
            </a:pathLst>
          </a:custGeom>
          <a:solidFill>
            <a:schemeClr val="bg1">
              <a:lumMod val="95000"/>
            </a:schemeClr>
          </a:solidFill>
        </p:spPr>
        <p:txBody>
          <a:bodyPr wrap="square">
            <a:noAutofit/>
          </a:bodyPr>
          <a:lstStyle/>
          <a:p>
            <a:endParaRPr lang="id-ID"/>
          </a:p>
        </p:txBody>
      </p:sp>
    </p:spTree>
    <p:extLst>
      <p:ext uri="{BB962C8B-B14F-4D97-AF65-F5344CB8AC3E}">
        <p14:creationId xmlns:p14="http://schemas.microsoft.com/office/powerpoint/2010/main" val="533232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244361E7-6221-41AA-A5F9-9B36EA3CC3E9}"/>
              </a:ext>
            </a:extLst>
          </p:cNvPr>
          <p:cNvSpPr>
            <a:spLocks noGrp="1"/>
          </p:cNvSpPr>
          <p:nvPr>
            <p:ph type="pic" sz="quarter" idx="10"/>
          </p:nvPr>
        </p:nvSpPr>
        <p:spPr>
          <a:xfrm>
            <a:off x="609600" y="0"/>
            <a:ext cx="5334000" cy="6858802"/>
          </a:xfrm>
          <a:custGeom>
            <a:avLst/>
            <a:gdLst>
              <a:gd name="connsiteX0" fmla="*/ 2990850 w 5334000"/>
              <a:gd name="connsiteY0" fmla="*/ 1677202 h 6858802"/>
              <a:gd name="connsiteX1" fmla="*/ 5334000 w 5334000"/>
              <a:gd name="connsiteY1" fmla="*/ 1677202 h 6858802"/>
              <a:gd name="connsiteX2" fmla="*/ 4552950 w 5334000"/>
              <a:gd name="connsiteY2" fmla="*/ 6858802 h 6858802"/>
              <a:gd name="connsiteX3" fmla="*/ 2209800 w 5334000"/>
              <a:gd name="connsiteY3" fmla="*/ 6858802 h 6858802"/>
              <a:gd name="connsiteX4" fmla="*/ 781050 w 5334000"/>
              <a:gd name="connsiteY4" fmla="*/ 0 h 6858802"/>
              <a:gd name="connsiteX5" fmla="*/ 3124200 w 5334000"/>
              <a:gd name="connsiteY5" fmla="*/ 0 h 6858802"/>
              <a:gd name="connsiteX6" fmla="*/ 2343150 w 5334000"/>
              <a:gd name="connsiteY6" fmla="*/ 5181600 h 6858802"/>
              <a:gd name="connsiteX7" fmla="*/ 0 w 5334000"/>
              <a:gd name="connsiteY7" fmla="*/ 5181600 h 685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4000" h="6858802">
                <a:moveTo>
                  <a:pt x="2990850" y="1677202"/>
                </a:moveTo>
                <a:lnTo>
                  <a:pt x="5334000" y="1677202"/>
                </a:lnTo>
                <a:lnTo>
                  <a:pt x="4552950" y="6858802"/>
                </a:lnTo>
                <a:lnTo>
                  <a:pt x="2209800" y="6858802"/>
                </a:lnTo>
                <a:close/>
                <a:moveTo>
                  <a:pt x="781050" y="0"/>
                </a:moveTo>
                <a:lnTo>
                  <a:pt x="3124200" y="0"/>
                </a:lnTo>
                <a:lnTo>
                  <a:pt x="2343150" y="5181600"/>
                </a:lnTo>
                <a:lnTo>
                  <a:pt x="0" y="5181600"/>
                </a:lnTo>
                <a:close/>
              </a:path>
            </a:pathLst>
          </a:custGeom>
          <a:solidFill>
            <a:schemeClr val="bg1">
              <a:lumMod val="95000"/>
            </a:schemeClr>
          </a:solidFill>
        </p:spPr>
        <p:txBody>
          <a:bodyPr wrap="square">
            <a:noAutofit/>
          </a:bodyPr>
          <a:lstStyle/>
          <a:p>
            <a:endParaRPr lang="id-ID"/>
          </a:p>
        </p:txBody>
      </p:sp>
    </p:spTree>
    <p:extLst>
      <p:ext uri="{BB962C8B-B14F-4D97-AF65-F5344CB8AC3E}">
        <p14:creationId xmlns:p14="http://schemas.microsoft.com/office/powerpoint/2010/main" val="843075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FCE6796-D9CE-417C-8188-91C25D0997AF}"/>
              </a:ext>
            </a:extLst>
          </p:cNvPr>
          <p:cNvSpPr>
            <a:spLocks noGrp="1"/>
          </p:cNvSpPr>
          <p:nvPr>
            <p:ph type="pic" sz="quarter" idx="10"/>
          </p:nvPr>
        </p:nvSpPr>
        <p:spPr>
          <a:xfrm>
            <a:off x="609600" y="685800"/>
            <a:ext cx="3429000" cy="3581400"/>
          </a:xfrm>
          <a:custGeom>
            <a:avLst/>
            <a:gdLst>
              <a:gd name="connsiteX0" fmla="*/ 857250 w 3429000"/>
              <a:gd name="connsiteY0" fmla="*/ 0 h 3581400"/>
              <a:gd name="connsiteX1" fmla="*/ 3429000 w 3429000"/>
              <a:gd name="connsiteY1" fmla="*/ 0 h 3581400"/>
              <a:gd name="connsiteX2" fmla="*/ 2571750 w 3429000"/>
              <a:gd name="connsiteY2" fmla="*/ 3581400 h 3581400"/>
              <a:gd name="connsiteX3" fmla="*/ 0 w 3429000"/>
              <a:gd name="connsiteY3" fmla="*/ 3581400 h 3581400"/>
            </a:gdLst>
            <a:ahLst/>
            <a:cxnLst>
              <a:cxn ang="0">
                <a:pos x="connsiteX0" y="connsiteY0"/>
              </a:cxn>
              <a:cxn ang="0">
                <a:pos x="connsiteX1" y="connsiteY1"/>
              </a:cxn>
              <a:cxn ang="0">
                <a:pos x="connsiteX2" y="connsiteY2"/>
              </a:cxn>
              <a:cxn ang="0">
                <a:pos x="connsiteX3" y="connsiteY3"/>
              </a:cxn>
            </a:cxnLst>
            <a:rect l="l" t="t" r="r" b="b"/>
            <a:pathLst>
              <a:path w="3429000" h="3581400">
                <a:moveTo>
                  <a:pt x="857250" y="0"/>
                </a:moveTo>
                <a:lnTo>
                  <a:pt x="3429000" y="0"/>
                </a:lnTo>
                <a:lnTo>
                  <a:pt x="2571750" y="3581400"/>
                </a:lnTo>
                <a:lnTo>
                  <a:pt x="0" y="3581400"/>
                </a:lnTo>
                <a:close/>
              </a:path>
            </a:pathLst>
          </a:custGeom>
          <a:solidFill>
            <a:schemeClr val="bg1">
              <a:lumMod val="95000"/>
            </a:schemeClr>
          </a:solidFill>
        </p:spPr>
        <p:txBody>
          <a:bodyPr wrap="square">
            <a:noAutofit/>
          </a:bodyPr>
          <a:lstStyle/>
          <a:p>
            <a:endParaRPr lang="id-ID"/>
          </a:p>
        </p:txBody>
      </p:sp>
      <p:sp>
        <p:nvSpPr>
          <p:cNvPr id="11" name="Picture Placeholder 10">
            <a:extLst>
              <a:ext uri="{FF2B5EF4-FFF2-40B4-BE49-F238E27FC236}">
                <a16:creationId xmlns:a16="http://schemas.microsoft.com/office/drawing/2014/main" id="{D0DF1FE5-3B8A-4CA5-A852-C7A5756BBA30}"/>
              </a:ext>
            </a:extLst>
          </p:cNvPr>
          <p:cNvSpPr>
            <a:spLocks noGrp="1"/>
          </p:cNvSpPr>
          <p:nvPr>
            <p:ph type="pic" sz="quarter" idx="11"/>
          </p:nvPr>
        </p:nvSpPr>
        <p:spPr>
          <a:xfrm>
            <a:off x="2895600" y="2590800"/>
            <a:ext cx="3429000" cy="3581400"/>
          </a:xfrm>
          <a:custGeom>
            <a:avLst/>
            <a:gdLst>
              <a:gd name="connsiteX0" fmla="*/ 857250 w 3429000"/>
              <a:gd name="connsiteY0" fmla="*/ 0 h 3581400"/>
              <a:gd name="connsiteX1" fmla="*/ 3429000 w 3429000"/>
              <a:gd name="connsiteY1" fmla="*/ 0 h 3581400"/>
              <a:gd name="connsiteX2" fmla="*/ 2571750 w 3429000"/>
              <a:gd name="connsiteY2" fmla="*/ 3581400 h 3581400"/>
              <a:gd name="connsiteX3" fmla="*/ 0 w 3429000"/>
              <a:gd name="connsiteY3" fmla="*/ 3581400 h 3581400"/>
            </a:gdLst>
            <a:ahLst/>
            <a:cxnLst>
              <a:cxn ang="0">
                <a:pos x="connsiteX0" y="connsiteY0"/>
              </a:cxn>
              <a:cxn ang="0">
                <a:pos x="connsiteX1" y="connsiteY1"/>
              </a:cxn>
              <a:cxn ang="0">
                <a:pos x="connsiteX2" y="connsiteY2"/>
              </a:cxn>
              <a:cxn ang="0">
                <a:pos x="connsiteX3" y="connsiteY3"/>
              </a:cxn>
            </a:cxnLst>
            <a:rect l="l" t="t" r="r" b="b"/>
            <a:pathLst>
              <a:path w="3429000" h="3581400">
                <a:moveTo>
                  <a:pt x="857250" y="0"/>
                </a:moveTo>
                <a:lnTo>
                  <a:pt x="3429000" y="0"/>
                </a:lnTo>
                <a:lnTo>
                  <a:pt x="2571750" y="3581400"/>
                </a:lnTo>
                <a:lnTo>
                  <a:pt x="0" y="3581400"/>
                </a:lnTo>
                <a:close/>
              </a:path>
            </a:pathLst>
          </a:custGeom>
          <a:solidFill>
            <a:schemeClr val="bg1">
              <a:lumMod val="95000"/>
            </a:schemeClr>
          </a:solidFill>
        </p:spPr>
        <p:txBody>
          <a:bodyPr wrap="square">
            <a:noAutofit/>
          </a:bodyPr>
          <a:lstStyle/>
          <a:p>
            <a:endParaRPr lang="id-ID"/>
          </a:p>
        </p:txBody>
      </p:sp>
    </p:spTree>
    <p:extLst>
      <p:ext uri="{BB962C8B-B14F-4D97-AF65-F5344CB8AC3E}">
        <p14:creationId xmlns:p14="http://schemas.microsoft.com/office/powerpoint/2010/main" val="4204834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F01ED71-2C28-C749-B5E3-C5B727FE1099}"/>
              </a:ext>
            </a:extLst>
          </p:cNvPr>
          <p:cNvSpPr>
            <a:spLocks noGrp="1"/>
          </p:cNvSpPr>
          <p:nvPr>
            <p:ph type="pic" sz="quarter" idx="10"/>
          </p:nvPr>
        </p:nvSpPr>
        <p:spPr>
          <a:xfrm>
            <a:off x="6829010" y="0"/>
            <a:ext cx="5362991" cy="6172200"/>
          </a:xfrm>
          <a:custGeom>
            <a:avLst/>
            <a:gdLst>
              <a:gd name="connsiteX0" fmla="*/ 3311157 w 5362991"/>
              <a:gd name="connsiteY0" fmla="*/ 2 h 6172200"/>
              <a:gd name="connsiteX1" fmla="*/ 4852441 w 5362991"/>
              <a:gd name="connsiteY1" fmla="*/ 2 h 6172200"/>
              <a:gd name="connsiteX2" fmla="*/ 3392632 w 5362991"/>
              <a:gd name="connsiteY2" fmla="*/ 5257801 h 6172200"/>
              <a:gd name="connsiteX3" fmla="*/ 1851349 w 5362991"/>
              <a:gd name="connsiteY3" fmla="*/ 5257801 h 6172200"/>
              <a:gd name="connsiteX4" fmla="*/ 4908627 w 5362991"/>
              <a:gd name="connsiteY4" fmla="*/ 1 h 6172200"/>
              <a:gd name="connsiteX5" fmla="*/ 5362991 w 5362991"/>
              <a:gd name="connsiteY5" fmla="*/ 1 h 6172200"/>
              <a:gd name="connsiteX6" fmla="*/ 5362991 w 5362991"/>
              <a:gd name="connsiteY6" fmla="*/ 3914762 h 6172200"/>
              <a:gd name="connsiteX7" fmla="*/ 4884318 w 5362991"/>
              <a:gd name="connsiteY7" fmla="*/ 5638802 h 6172200"/>
              <a:gd name="connsiteX8" fmla="*/ 3343035 w 5362991"/>
              <a:gd name="connsiteY8" fmla="*/ 5638802 h 6172200"/>
              <a:gd name="connsiteX9" fmla="*/ 1713687 w 5362991"/>
              <a:gd name="connsiteY9" fmla="*/ 0 h 6172200"/>
              <a:gd name="connsiteX10" fmla="*/ 3254970 w 5362991"/>
              <a:gd name="connsiteY10" fmla="*/ 0 h 6172200"/>
              <a:gd name="connsiteX11" fmla="*/ 1541283 w 5362991"/>
              <a:gd name="connsiteY11" fmla="*/ 6172200 h 6172200"/>
              <a:gd name="connsiteX12" fmla="*/ 0 w 5362991"/>
              <a:gd name="connsiteY12" fmla="*/ 617220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62991" h="6172200">
                <a:moveTo>
                  <a:pt x="3311157" y="2"/>
                </a:moveTo>
                <a:lnTo>
                  <a:pt x="4852441" y="2"/>
                </a:lnTo>
                <a:lnTo>
                  <a:pt x="3392632" y="5257801"/>
                </a:lnTo>
                <a:lnTo>
                  <a:pt x="1851349" y="5257801"/>
                </a:lnTo>
                <a:close/>
                <a:moveTo>
                  <a:pt x="4908627" y="1"/>
                </a:moveTo>
                <a:lnTo>
                  <a:pt x="5362991" y="1"/>
                </a:lnTo>
                <a:lnTo>
                  <a:pt x="5362991" y="3914762"/>
                </a:lnTo>
                <a:lnTo>
                  <a:pt x="4884318" y="5638802"/>
                </a:lnTo>
                <a:lnTo>
                  <a:pt x="3343035" y="5638802"/>
                </a:lnTo>
                <a:close/>
                <a:moveTo>
                  <a:pt x="1713687" y="0"/>
                </a:moveTo>
                <a:lnTo>
                  <a:pt x="3254970" y="0"/>
                </a:lnTo>
                <a:lnTo>
                  <a:pt x="1541283" y="6172200"/>
                </a:lnTo>
                <a:lnTo>
                  <a:pt x="0" y="617220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3967458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E087629-5005-F948-A7FD-010C217EC9E9}"/>
              </a:ext>
            </a:extLst>
          </p:cNvPr>
          <p:cNvSpPr>
            <a:spLocks noGrp="1"/>
          </p:cNvSpPr>
          <p:nvPr>
            <p:ph type="pic" sz="quarter" idx="10"/>
          </p:nvPr>
        </p:nvSpPr>
        <p:spPr>
          <a:xfrm>
            <a:off x="609599" y="2057400"/>
            <a:ext cx="2533403" cy="3657600"/>
          </a:xfrm>
          <a:custGeom>
            <a:avLst/>
            <a:gdLst>
              <a:gd name="connsiteX0" fmla="*/ 0 w 2533403"/>
              <a:gd name="connsiteY0" fmla="*/ 0 h 3657600"/>
              <a:gd name="connsiteX1" fmla="*/ 2533403 w 2533403"/>
              <a:gd name="connsiteY1" fmla="*/ 0 h 3657600"/>
              <a:gd name="connsiteX2" fmla="*/ 2533403 w 2533403"/>
              <a:gd name="connsiteY2" fmla="*/ 3657600 h 3657600"/>
              <a:gd name="connsiteX3" fmla="*/ 0 w 2533403"/>
              <a:gd name="connsiteY3" fmla="*/ 3657600 h 3657600"/>
            </a:gdLst>
            <a:ahLst/>
            <a:cxnLst>
              <a:cxn ang="0">
                <a:pos x="connsiteX0" y="connsiteY0"/>
              </a:cxn>
              <a:cxn ang="0">
                <a:pos x="connsiteX1" y="connsiteY1"/>
              </a:cxn>
              <a:cxn ang="0">
                <a:pos x="connsiteX2" y="connsiteY2"/>
              </a:cxn>
              <a:cxn ang="0">
                <a:pos x="connsiteX3" y="connsiteY3"/>
              </a:cxn>
            </a:cxnLst>
            <a:rect l="l" t="t" r="r" b="b"/>
            <a:pathLst>
              <a:path w="2533403" h="3657600">
                <a:moveTo>
                  <a:pt x="0" y="0"/>
                </a:moveTo>
                <a:lnTo>
                  <a:pt x="2533403" y="0"/>
                </a:lnTo>
                <a:lnTo>
                  <a:pt x="2533403" y="3657600"/>
                </a:lnTo>
                <a:lnTo>
                  <a:pt x="0" y="3657600"/>
                </a:lnTo>
                <a:close/>
              </a:path>
            </a:pathLst>
          </a:custGeom>
          <a:solidFill>
            <a:schemeClr val="bg1">
              <a:lumMod val="95000"/>
            </a:schemeClr>
          </a:solidFill>
        </p:spPr>
        <p:txBody>
          <a:bodyPr wrap="square">
            <a:noAutofit/>
          </a:bodyPr>
          <a:lstStyle/>
          <a:p>
            <a:endParaRPr lang="en-US"/>
          </a:p>
        </p:txBody>
      </p:sp>
      <p:sp>
        <p:nvSpPr>
          <p:cNvPr id="7" name="Picture Placeholder 6">
            <a:extLst>
              <a:ext uri="{FF2B5EF4-FFF2-40B4-BE49-F238E27FC236}">
                <a16:creationId xmlns:a16="http://schemas.microsoft.com/office/drawing/2014/main" id="{23F2E16B-A6A0-E048-B272-FA06FD58916C}"/>
              </a:ext>
            </a:extLst>
          </p:cNvPr>
          <p:cNvSpPr>
            <a:spLocks noGrp="1"/>
          </p:cNvSpPr>
          <p:nvPr>
            <p:ph type="pic" sz="quarter" idx="11"/>
          </p:nvPr>
        </p:nvSpPr>
        <p:spPr>
          <a:xfrm>
            <a:off x="6235865" y="2057400"/>
            <a:ext cx="2533403" cy="3657600"/>
          </a:xfrm>
          <a:custGeom>
            <a:avLst/>
            <a:gdLst>
              <a:gd name="connsiteX0" fmla="*/ 0 w 2533403"/>
              <a:gd name="connsiteY0" fmla="*/ 0 h 3657600"/>
              <a:gd name="connsiteX1" fmla="*/ 2533403 w 2533403"/>
              <a:gd name="connsiteY1" fmla="*/ 0 h 3657600"/>
              <a:gd name="connsiteX2" fmla="*/ 2533403 w 2533403"/>
              <a:gd name="connsiteY2" fmla="*/ 3657600 h 3657600"/>
              <a:gd name="connsiteX3" fmla="*/ 0 w 2533403"/>
              <a:gd name="connsiteY3" fmla="*/ 3657600 h 3657600"/>
            </a:gdLst>
            <a:ahLst/>
            <a:cxnLst>
              <a:cxn ang="0">
                <a:pos x="connsiteX0" y="connsiteY0"/>
              </a:cxn>
              <a:cxn ang="0">
                <a:pos x="connsiteX1" y="connsiteY1"/>
              </a:cxn>
              <a:cxn ang="0">
                <a:pos x="connsiteX2" y="connsiteY2"/>
              </a:cxn>
              <a:cxn ang="0">
                <a:pos x="connsiteX3" y="connsiteY3"/>
              </a:cxn>
            </a:cxnLst>
            <a:rect l="l" t="t" r="r" b="b"/>
            <a:pathLst>
              <a:path w="2533403" h="3657600">
                <a:moveTo>
                  <a:pt x="0" y="0"/>
                </a:moveTo>
                <a:lnTo>
                  <a:pt x="2533403" y="0"/>
                </a:lnTo>
                <a:lnTo>
                  <a:pt x="2533403" y="3657600"/>
                </a:lnTo>
                <a:lnTo>
                  <a:pt x="0" y="365760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1008459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44" name="Picture Placeholder 43">
            <a:extLst>
              <a:ext uri="{FF2B5EF4-FFF2-40B4-BE49-F238E27FC236}">
                <a16:creationId xmlns:a16="http://schemas.microsoft.com/office/drawing/2014/main" id="{C3EEDD5C-6434-4B77-A4BE-2B4A8EBDF47E}"/>
              </a:ext>
            </a:extLst>
          </p:cNvPr>
          <p:cNvSpPr>
            <a:spLocks noGrp="1"/>
          </p:cNvSpPr>
          <p:nvPr>
            <p:ph type="pic" sz="quarter" idx="10"/>
          </p:nvPr>
        </p:nvSpPr>
        <p:spPr>
          <a:xfrm>
            <a:off x="685800" y="0"/>
            <a:ext cx="5562600" cy="6858000"/>
          </a:xfrm>
          <a:custGeom>
            <a:avLst/>
            <a:gdLst>
              <a:gd name="connsiteX0" fmla="*/ 3517900 w 5562600"/>
              <a:gd name="connsiteY0" fmla="*/ 838199 h 6934199"/>
              <a:gd name="connsiteX1" fmla="*/ 4089400 w 5562600"/>
              <a:gd name="connsiteY1" fmla="*/ 838199 h 6934199"/>
              <a:gd name="connsiteX2" fmla="*/ 3136900 w 5562600"/>
              <a:gd name="connsiteY2" fmla="*/ 6934199 h 6934199"/>
              <a:gd name="connsiteX3" fmla="*/ 2565400 w 5562600"/>
              <a:gd name="connsiteY3" fmla="*/ 6934199 h 6934199"/>
              <a:gd name="connsiteX4" fmla="*/ 2171700 w 5562600"/>
              <a:gd name="connsiteY4" fmla="*/ 800099 h 6934199"/>
              <a:gd name="connsiteX5" fmla="*/ 2743200 w 5562600"/>
              <a:gd name="connsiteY5" fmla="*/ 800099 h 6934199"/>
              <a:gd name="connsiteX6" fmla="*/ 1790700 w 5562600"/>
              <a:gd name="connsiteY6" fmla="*/ 6896099 h 6934199"/>
              <a:gd name="connsiteX7" fmla="*/ 1219200 w 5562600"/>
              <a:gd name="connsiteY7" fmla="*/ 6896099 h 6934199"/>
              <a:gd name="connsiteX8" fmla="*/ 4254500 w 5562600"/>
              <a:gd name="connsiteY8" fmla="*/ 419099 h 6934199"/>
              <a:gd name="connsiteX9" fmla="*/ 4826000 w 5562600"/>
              <a:gd name="connsiteY9" fmla="*/ 419099 h 6934199"/>
              <a:gd name="connsiteX10" fmla="*/ 3873500 w 5562600"/>
              <a:gd name="connsiteY10" fmla="*/ 6515099 h 6934199"/>
              <a:gd name="connsiteX11" fmla="*/ 3302000 w 5562600"/>
              <a:gd name="connsiteY11" fmla="*/ 6515099 h 6934199"/>
              <a:gd name="connsiteX12" fmla="*/ 2908300 w 5562600"/>
              <a:gd name="connsiteY12" fmla="*/ 419099 h 6934199"/>
              <a:gd name="connsiteX13" fmla="*/ 3479800 w 5562600"/>
              <a:gd name="connsiteY13" fmla="*/ 419099 h 6934199"/>
              <a:gd name="connsiteX14" fmla="*/ 2527300 w 5562600"/>
              <a:gd name="connsiteY14" fmla="*/ 6515099 h 6934199"/>
              <a:gd name="connsiteX15" fmla="*/ 1955800 w 5562600"/>
              <a:gd name="connsiteY15" fmla="*/ 6515099 h 6934199"/>
              <a:gd name="connsiteX16" fmla="*/ 1562100 w 5562600"/>
              <a:gd name="connsiteY16" fmla="*/ 419099 h 6934199"/>
              <a:gd name="connsiteX17" fmla="*/ 2133600 w 5562600"/>
              <a:gd name="connsiteY17" fmla="*/ 419099 h 6934199"/>
              <a:gd name="connsiteX18" fmla="*/ 1181100 w 5562600"/>
              <a:gd name="connsiteY18" fmla="*/ 6515099 h 6934199"/>
              <a:gd name="connsiteX19" fmla="*/ 609600 w 5562600"/>
              <a:gd name="connsiteY19" fmla="*/ 6515099 h 6934199"/>
              <a:gd name="connsiteX20" fmla="*/ 952500 w 5562600"/>
              <a:gd name="connsiteY20" fmla="*/ 38100 h 6934199"/>
              <a:gd name="connsiteX21" fmla="*/ 1524000 w 5562600"/>
              <a:gd name="connsiteY21" fmla="*/ 38100 h 6934199"/>
              <a:gd name="connsiteX22" fmla="*/ 571501 w 5562600"/>
              <a:gd name="connsiteY22" fmla="*/ 6134099 h 6934199"/>
              <a:gd name="connsiteX23" fmla="*/ 0 w 5562600"/>
              <a:gd name="connsiteY23" fmla="*/ 6134099 h 6934199"/>
              <a:gd name="connsiteX24" fmla="*/ 4991100 w 5562600"/>
              <a:gd name="connsiteY24" fmla="*/ 0 h 6934199"/>
              <a:gd name="connsiteX25" fmla="*/ 5562600 w 5562600"/>
              <a:gd name="connsiteY25" fmla="*/ 0 h 6934199"/>
              <a:gd name="connsiteX26" fmla="*/ 4610100 w 5562600"/>
              <a:gd name="connsiteY26" fmla="*/ 6095999 h 6934199"/>
              <a:gd name="connsiteX27" fmla="*/ 4038600 w 5562600"/>
              <a:gd name="connsiteY27" fmla="*/ 6095999 h 6934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62600" h="6934199">
                <a:moveTo>
                  <a:pt x="3517900" y="838199"/>
                </a:moveTo>
                <a:lnTo>
                  <a:pt x="4089400" y="838199"/>
                </a:lnTo>
                <a:lnTo>
                  <a:pt x="3136900" y="6934199"/>
                </a:lnTo>
                <a:lnTo>
                  <a:pt x="2565400" y="6934199"/>
                </a:lnTo>
                <a:close/>
                <a:moveTo>
                  <a:pt x="2171700" y="800099"/>
                </a:moveTo>
                <a:lnTo>
                  <a:pt x="2743200" y="800099"/>
                </a:lnTo>
                <a:lnTo>
                  <a:pt x="1790700" y="6896099"/>
                </a:lnTo>
                <a:lnTo>
                  <a:pt x="1219200" y="6896099"/>
                </a:lnTo>
                <a:close/>
                <a:moveTo>
                  <a:pt x="4254500" y="419099"/>
                </a:moveTo>
                <a:lnTo>
                  <a:pt x="4826000" y="419099"/>
                </a:lnTo>
                <a:lnTo>
                  <a:pt x="3873500" y="6515099"/>
                </a:lnTo>
                <a:lnTo>
                  <a:pt x="3302000" y="6515099"/>
                </a:lnTo>
                <a:close/>
                <a:moveTo>
                  <a:pt x="2908300" y="419099"/>
                </a:moveTo>
                <a:lnTo>
                  <a:pt x="3479800" y="419099"/>
                </a:lnTo>
                <a:lnTo>
                  <a:pt x="2527300" y="6515099"/>
                </a:lnTo>
                <a:lnTo>
                  <a:pt x="1955800" y="6515099"/>
                </a:lnTo>
                <a:close/>
                <a:moveTo>
                  <a:pt x="1562100" y="419099"/>
                </a:moveTo>
                <a:lnTo>
                  <a:pt x="2133600" y="419099"/>
                </a:lnTo>
                <a:lnTo>
                  <a:pt x="1181100" y="6515099"/>
                </a:lnTo>
                <a:lnTo>
                  <a:pt x="609600" y="6515099"/>
                </a:lnTo>
                <a:close/>
                <a:moveTo>
                  <a:pt x="952500" y="38100"/>
                </a:moveTo>
                <a:lnTo>
                  <a:pt x="1524000" y="38100"/>
                </a:lnTo>
                <a:lnTo>
                  <a:pt x="571501" y="6134099"/>
                </a:lnTo>
                <a:lnTo>
                  <a:pt x="0" y="6134099"/>
                </a:lnTo>
                <a:close/>
                <a:moveTo>
                  <a:pt x="4991100" y="0"/>
                </a:moveTo>
                <a:lnTo>
                  <a:pt x="5562600" y="0"/>
                </a:lnTo>
                <a:lnTo>
                  <a:pt x="4610100" y="6095999"/>
                </a:lnTo>
                <a:lnTo>
                  <a:pt x="4038600" y="6095999"/>
                </a:lnTo>
                <a:close/>
              </a:path>
            </a:pathLst>
          </a:custGeom>
          <a:solidFill>
            <a:schemeClr val="bg1">
              <a:lumMod val="95000"/>
            </a:schemeClr>
          </a:solidFill>
        </p:spPr>
        <p:txBody>
          <a:bodyPr wrap="square">
            <a:noAutofit/>
          </a:bodyPr>
          <a:lstStyle/>
          <a:p>
            <a:endParaRPr lang="id-ID"/>
          </a:p>
        </p:txBody>
      </p:sp>
    </p:spTree>
    <p:extLst>
      <p:ext uri="{BB962C8B-B14F-4D97-AF65-F5344CB8AC3E}">
        <p14:creationId xmlns:p14="http://schemas.microsoft.com/office/powerpoint/2010/main" val="267404614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6"/>
          <a:srcRect/>
          <a:stretch>
            <a:fillRect t="-39000" b="-3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8801244"/>
      </p:ext>
    </p:extLst>
  </p:cSld>
  <p:clrMap bg1="lt1" tx1="dk1" bg2="lt2" tx2="dk2" accent1="accent1" accent2="accent2" accent3="accent3" accent4="accent4" accent5="accent5" accent6="accent6" hlink="hlink" folHlink="folHlink"/>
  <p:sldLayoutIdLst>
    <p:sldLayoutId id="2147483690" r:id="rId1"/>
    <p:sldLayoutId id="2147483689" r:id="rId2"/>
    <p:sldLayoutId id="2147483660" r:id="rId3"/>
    <p:sldLayoutId id="2147483661" r:id="rId4"/>
    <p:sldLayoutId id="2147483673" r:id="rId5"/>
    <p:sldLayoutId id="2147483672" r:id="rId6"/>
    <p:sldLayoutId id="2147483671" r:id="rId7"/>
    <p:sldLayoutId id="2147483670" r:id="rId8"/>
    <p:sldLayoutId id="2147483669" r:id="rId9"/>
    <p:sldLayoutId id="2147483668" r:id="rId10"/>
    <p:sldLayoutId id="2147483667" r:id="rId11"/>
    <p:sldLayoutId id="2147483666" r:id="rId12"/>
    <p:sldLayoutId id="2147483665" r:id="rId13"/>
    <p:sldLayoutId id="2147483664" r:id="rId14"/>
    <p:sldLayoutId id="2147483663" r:id="rId15"/>
    <p:sldLayoutId id="2147483662" r:id="rId16"/>
    <p:sldLayoutId id="2147483674" r:id="rId17"/>
    <p:sldLayoutId id="2147483675" r:id="rId18"/>
    <p:sldLayoutId id="2147483676" r:id="rId19"/>
    <p:sldLayoutId id="2147483677" r:id="rId20"/>
    <p:sldLayoutId id="2147483678" r:id="rId21"/>
    <p:sldLayoutId id="2147483679" r:id="rId22"/>
    <p:sldLayoutId id="2147483680" r:id="rId23"/>
    <p:sldLayoutId id="2147483681" r:id="rId24"/>
    <p:sldLayoutId id="2147483682" r:id="rId25"/>
    <p:sldLayoutId id="2147483683" r:id="rId26"/>
    <p:sldLayoutId id="2147483684" r:id="rId27"/>
    <p:sldLayoutId id="2147483685" r:id="rId28"/>
    <p:sldLayoutId id="2147483686" r:id="rId29"/>
    <p:sldLayoutId id="2147483687" r:id="rId30"/>
    <p:sldLayoutId id="2147483688" r:id="rId31"/>
    <p:sldLayoutId id="2147483691" r:id="rId32"/>
    <p:sldLayoutId id="2147483692" r:id="rId33"/>
    <p:sldLayoutId id="2147483693" r:id="rId3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truelacrosse.com/"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truelacrosse.com/" TargetMode="External"/><Relationship Id="rId2" Type="http://schemas.openxmlformats.org/officeDocument/2006/relationships/image" Target="../media/image2.png"/><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truelacrosse.com/" TargetMode="External"/><Relationship Id="rId7"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20.jpeg"/><Relationship Id="rId4" Type="http://schemas.openxmlformats.org/officeDocument/2006/relationships/hyperlink" Target="https://truelacrosse.com/"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truelacrosse.com/" TargetMode="External"/><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hyperlink" Target="https://truelacrosse.com/" TargetMode="External"/><Relationship Id="rId2" Type="http://schemas.openxmlformats.org/officeDocument/2006/relationships/image" Target="../media/image2.png"/><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hyperlink" Target="https://truelacrosse.com/" TargetMode="External"/><Relationship Id="rId2" Type="http://schemas.openxmlformats.org/officeDocument/2006/relationships/image" Target="../media/image2.png"/><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16.xml"/><Relationship Id="rId7" Type="http://schemas.openxmlformats.org/officeDocument/2006/relationships/image" Target="../media/image5.jpeg"/><Relationship Id="rId2" Type="http://schemas.openxmlformats.org/officeDocument/2006/relationships/video" Target="https://www.youtube.com/embed/jYrKi94nIOk?feature=oembed" TargetMode="External"/><Relationship Id="rId1" Type="http://schemas.openxmlformats.org/officeDocument/2006/relationships/video" Target="https://www.youtube.com/embed/X2j6oq9KXW8?feature=oembed" TargetMode="External"/><Relationship Id="rId6" Type="http://schemas.openxmlformats.org/officeDocument/2006/relationships/image" Target="../media/image4.png"/><Relationship Id="rId5" Type="http://schemas.openxmlformats.org/officeDocument/2006/relationships/hyperlink" Target="https://truelacrosse.com/" TargetMode="External"/><Relationship Id="rId4" Type="http://schemas.openxmlformats.org/officeDocument/2006/relationships/image" Target="../media/image2.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6.xml"/><Relationship Id="rId1" Type="http://schemas.openxmlformats.org/officeDocument/2006/relationships/video" Target="https://www.youtube.com/embed/TqQxhmmw0cQ?feature=oembed" TargetMode="External"/><Relationship Id="rId5" Type="http://schemas.openxmlformats.org/officeDocument/2006/relationships/image" Target="../media/image8.jpeg"/><Relationship Id="rId4" Type="http://schemas.openxmlformats.org/officeDocument/2006/relationships/hyperlink" Target="https://truelacrosse.com/"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truelacrosse.com/" TargetMode="External"/><Relationship Id="rId2" Type="http://schemas.openxmlformats.org/officeDocument/2006/relationships/image" Target="../media/image2.png"/><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hyperlink" Target="https://truelacrosse.com/" TargetMode="External"/><Relationship Id="rId2" Type="http://schemas.openxmlformats.org/officeDocument/2006/relationships/image" Target="../media/image2.png"/><Relationship Id="rId1" Type="http://schemas.openxmlformats.org/officeDocument/2006/relationships/slideLayout" Target="../slideLayouts/slideLayout16.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hyperlink" Target="https://truelacrosse.com/" TargetMode="External"/><Relationship Id="rId2" Type="http://schemas.openxmlformats.org/officeDocument/2006/relationships/image" Target="../media/image2.png"/><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hyperlink" Target="https://truelacrosse.com/" TargetMode="External"/><Relationship Id="rId2" Type="http://schemas.openxmlformats.org/officeDocument/2006/relationships/image" Target="../media/image2.png"/><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hyperlink" Target="https://truelacrosse.com/" TargetMode="External"/><Relationship Id="rId2" Type="http://schemas.openxmlformats.org/officeDocument/2006/relationships/image" Target="../media/image2.png"/><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sv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hyperlink" Target="https://truelacrosse.com/" TargetMode="Externa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t="-16000" b="-16000"/>
          </a:stretch>
        </a:blipFill>
        <a:effectLst/>
      </p:bgPr>
    </p:bg>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76581C6-C21A-43BB-B182-7D3E7376CE04}"/>
              </a:ext>
            </a:extLst>
          </p:cNvPr>
          <p:cNvSpPr txBox="1"/>
          <p:nvPr/>
        </p:nvSpPr>
        <p:spPr>
          <a:xfrm>
            <a:off x="1837766" y="4001754"/>
            <a:ext cx="4723700" cy="461665"/>
          </a:xfrm>
          <a:prstGeom prst="rect">
            <a:avLst/>
          </a:prstGeom>
          <a:noFill/>
        </p:spPr>
        <p:txBody>
          <a:bodyPr wrap="square" lIns="91440" tIns="45720" rIns="91440" bIns="45720" rtlCol="0" anchor="ctr">
            <a:spAutoFit/>
          </a:bodyPr>
          <a:lstStyle/>
          <a:p>
            <a:r>
              <a:rPr lang="en-US" sz="2400" b="1" spc="600">
                <a:latin typeface="Montserrat SemiBold"/>
                <a:cs typeface="Poppins"/>
              </a:rPr>
              <a:t>2026</a:t>
            </a:r>
            <a:endParaRPr lang="id-ID" sz="2400" b="1" spc="600">
              <a:latin typeface="Montserrat SemiBold" panose="00000700000000000000" pitchFamily="2" charset="0"/>
              <a:cs typeface="Poppins" pitchFamily="2" charset="77"/>
            </a:endParaRPr>
          </a:p>
        </p:txBody>
      </p:sp>
      <p:sp>
        <p:nvSpPr>
          <p:cNvPr id="32" name="TextBox 31">
            <a:extLst>
              <a:ext uri="{FF2B5EF4-FFF2-40B4-BE49-F238E27FC236}">
                <a16:creationId xmlns:a16="http://schemas.microsoft.com/office/drawing/2014/main" id="{59BF502C-0645-4450-B6CB-C95A0A76F73B}"/>
              </a:ext>
            </a:extLst>
          </p:cNvPr>
          <p:cNvSpPr txBox="1"/>
          <p:nvPr/>
        </p:nvSpPr>
        <p:spPr>
          <a:xfrm>
            <a:off x="690320" y="5701941"/>
            <a:ext cx="11734511" cy="501932"/>
          </a:xfrm>
          <a:prstGeom prst="rect">
            <a:avLst/>
          </a:prstGeom>
          <a:noFill/>
        </p:spPr>
        <p:txBody>
          <a:bodyPr wrap="square" lIns="91440" tIns="45720" rIns="91440" bIns="45720" anchor="t">
            <a:spAutoFit/>
          </a:bodyPr>
          <a:lstStyle/>
          <a:p>
            <a:pPr algn="ctr">
              <a:lnSpc>
                <a:spcPct val="150000"/>
              </a:lnSpc>
            </a:pPr>
            <a:r>
              <a:rPr lang="en-US" sz="2000" b="1" i="1">
                <a:solidFill>
                  <a:srgbClr val="000000"/>
                </a:solidFill>
                <a:latin typeface="Montserrat"/>
                <a:ea typeface="Open Sans"/>
                <a:cs typeface="Open Sans"/>
              </a:rPr>
              <a:t>Parent Guide and Event Overview</a:t>
            </a:r>
          </a:p>
        </p:txBody>
      </p:sp>
      <p:sp>
        <p:nvSpPr>
          <p:cNvPr id="28" name="TextBox 27">
            <a:extLst>
              <a:ext uri="{FF2B5EF4-FFF2-40B4-BE49-F238E27FC236}">
                <a16:creationId xmlns:a16="http://schemas.microsoft.com/office/drawing/2014/main" id="{5E4F01A2-3985-4474-A3B9-A80C456E04EA}"/>
              </a:ext>
            </a:extLst>
          </p:cNvPr>
          <p:cNvSpPr txBox="1"/>
          <p:nvPr/>
        </p:nvSpPr>
        <p:spPr>
          <a:xfrm>
            <a:off x="979732" y="4377056"/>
            <a:ext cx="11158818" cy="1323439"/>
          </a:xfrm>
          <a:prstGeom prst="rect">
            <a:avLst/>
          </a:prstGeom>
          <a:noFill/>
          <a:effectLst>
            <a:outerShdw blurRad="50800" dist="38100" dir="2700000" algn="tl" rotWithShape="0">
              <a:prstClr val="black">
                <a:alpha val="40000"/>
              </a:prstClr>
            </a:outerShdw>
          </a:effectLst>
        </p:spPr>
        <p:txBody>
          <a:bodyPr wrap="square" lIns="91440" tIns="45720" rIns="91440" bIns="45720" rtlCol="0" anchor="ctr">
            <a:spAutoFit/>
          </a:bodyPr>
          <a:lstStyle/>
          <a:p>
            <a:pPr algn="ctr"/>
            <a:r>
              <a:rPr lang="en-US" sz="8000" i="1">
                <a:solidFill>
                  <a:schemeClr val="tx2">
                    <a:lumMod val="85000"/>
                    <a:lumOff val="15000"/>
                  </a:schemeClr>
                </a:solidFill>
                <a:latin typeface="Montserrat Black"/>
                <a:cs typeface="Poppins"/>
              </a:rPr>
              <a:t>All-Region Games</a:t>
            </a:r>
            <a:endParaRPr lang="en-US" sz="8000">
              <a:solidFill>
                <a:schemeClr val="tx2">
                  <a:lumMod val="85000"/>
                  <a:lumOff val="15000"/>
                </a:schemeClr>
              </a:solidFill>
              <a:ea typeface="Calibri" panose="020F0502020204030204"/>
              <a:cs typeface="Calibri"/>
            </a:endParaRPr>
          </a:p>
        </p:txBody>
      </p:sp>
      <p:sp>
        <p:nvSpPr>
          <p:cNvPr id="2" name="Freeform 19">
            <a:extLst>
              <a:ext uri="{FF2B5EF4-FFF2-40B4-BE49-F238E27FC236}">
                <a16:creationId xmlns:a16="http://schemas.microsoft.com/office/drawing/2014/main" id="{143817D5-3A0D-3D7A-BB34-790CA7D0F086}"/>
              </a:ext>
            </a:extLst>
          </p:cNvPr>
          <p:cNvSpPr/>
          <p:nvPr/>
        </p:nvSpPr>
        <p:spPr>
          <a:xfrm>
            <a:off x="-1" y="292306"/>
            <a:ext cx="2819401" cy="393494"/>
          </a:xfrm>
          <a:custGeom>
            <a:avLst/>
            <a:gdLst>
              <a:gd name="connsiteX0" fmla="*/ 0 w 2819400"/>
              <a:gd name="connsiteY0" fmla="*/ 0 h 386979"/>
              <a:gd name="connsiteX1" fmla="*/ 2617269 w 2819400"/>
              <a:gd name="connsiteY1" fmla="*/ 0 h 386979"/>
              <a:gd name="connsiteX2" fmla="*/ 2819400 w 2819400"/>
              <a:gd name="connsiteY2" fmla="*/ 386979 h 386979"/>
              <a:gd name="connsiteX3" fmla="*/ 0 w 2819400"/>
              <a:gd name="connsiteY3" fmla="*/ 386979 h 386979"/>
            </a:gdLst>
            <a:ahLst/>
            <a:cxnLst>
              <a:cxn ang="0">
                <a:pos x="connsiteX0" y="connsiteY0"/>
              </a:cxn>
              <a:cxn ang="0">
                <a:pos x="connsiteX1" y="connsiteY1"/>
              </a:cxn>
              <a:cxn ang="0">
                <a:pos x="connsiteX2" y="connsiteY2"/>
              </a:cxn>
              <a:cxn ang="0">
                <a:pos x="connsiteX3" y="connsiteY3"/>
              </a:cxn>
            </a:cxnLst>
            <a:rect l="l" t="t" r="r" b="b"/>
            <a:pathLst>
              <a:path w="2819400" h="386979">
                <a:moveTo>
                  <a:pt x="0" y="0"/>
                </a:moveTo>
                <a:lnTo>
                  <a:pt x="2617269" y="0"/>
                </a:lnTo>
                <a:lnTo>
                  <a:pt x="2819400" y="386979"/>
                </a:lnTo>
                <a:lnTo>
                  <a:pt x="0" y="38697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hlinkClick r:id="rId3"/>
            <a:extLst>
              <a:ext uri="{FF2B5EF4-FFF2-40B4-BE49-F238E27FC236}">
                <a16:creationId xmlns:a16="http://schemas.microsoft.com/office/drawing/2014/main" id="{165F8C94-71A5-BACF-53F3-A8FF2EA63621}"/>
              </a:ext>
            </a:extLst>
          </p:cNvPr>
          <p:cNvSpPr txBox="1"/>
          <p:nvPr/>
        </p:nvSpPr>
        <p:spPr>
          <a:xfrm>
            <a:off x="192279" y="334394"/>
            <a:ext cx="2295088" cy="307777"/>
          </a:xfrm>
          <a:prstGeom prst="rect">
            <a:avLst/>
          </a:prstGeom>
          <a:noFill/>
        </p:spPr>
        <p:txBody>
          <a:bodyPr wrap="square" lIns="91440" tIns="45720" rIns="91440" bIns="45720" rtlCol="0" anchor="ctr">
            <a:spAutoFit/>
          </a:bodyPr>
          <a:lstStyle/>
          <a:p>
            <a:r>
              <a:rPr lang="en-US" sz="1400" i="1">
                <a:solidFill>
                  <a:schemeClr val="bg1"/>
                </a:solidFill>
                <a:latin typeface="Montserrat Black"/>
                <a:cs typeface="Poppins"/>
              </a:rPr>
              <a:t>TRUELACROSSE.COM</a:t>
            </a:r>
            <a:endParaRPr lang="en-US" sz="1400">
              <a:solidFill>
                <a:schemeClr val="bg1"/>
              </a:solidFill>
              <a:cs typeface="Calibri"/>
            </a:endParaRPr>
          </a:p>
        </p:txBody>
      </p:sp>
      <p:pic>
        <p:nvPicPr>
          <p:cNvPr id="5" name="Picture 4">
            <a:extLst>
              <a:ext uri="{FF2B5EF4-FFF2-40B4-BE49-F238E27FC236}">
                <a16:creationId xmlns:a16="http://schemas.microsoft.com/office/drawing/2014/main" id="{89B4254C-5BB5-60DC-4F4C-46C2294C2F60}"/>
              </a:ext>
            </a:extLst>
          </p:cNvPr>
          <p:cNvPicPr>
            <a:picLocks noChangeAspect="1"/>
          </p:cNvPicPr>
          <p:nvPr/>
        </p:nvPicPr>
        <p:blipFill>
          <a:blip r:embed="rId4"/>
          <a:stretch>
            <a:fillRect/>
          </a:stretch>
        </p:blipFill>
        <p:spPr>
          <a:xfrm>
            <a:off x="10839391" y="486946"/>
            <a:ext cx="1011699" cy="988326"/>
          </a:xfrm>
          <a:prstGeom prst="rect">
            <a:avLst/>
          </a:prstGeom>
        </p:spPr>
      </p:pic>
      <p:pic>
        <p:nvPicPr>
          <p:cNvPr id="6" name="Picture 5" descr="A logo for a lacrosse team&#10;&#10;Description automatically generated">
            <a:extLst>
              <a:ext uri="{FF2B5EF4-FFF2-40B4-BE49-F238E27FC236}">
                <a16:creationId xmlns:a16="http://schemas.microsoft.com/office/drawing/2014/main" id="{E5480430-5ECA-6C4A-FE4B-5C79BC15ECC9}"/>
              </a:ext>
            </a:extLst>
          </p:cNvPr>
          <p:cNvPicPr>
            <a:picLocks noChangeAspect="1"/>
          </p:cNvPicPr>
          <p:nvPr/>
        </p:nvPicPr>
        <p:blipFill>
          <a:blip r:embed="rId5"/>
          <a:stretch>
            <a:fillRect/>
          </a:stretch>
        </p:blipFill>
        <p:spPr>
          <a:xfrm>
            <a:off x="4485154" y="893856"/>
            <a:ext cx="4140574" cy="3486524"/>
          </a:xfrm>
          <a:prstGeom prst="rect">
            <a:avLst/>
          </a:prstGeom>
        </p:spPr>
      </p:pic>
    </p:spTree>
    <p:extLst>
      <p:ext uri="{BB962C8B-B14F-4D97-AF65-F5344CB8AC3E}">
        <p14:creationId xmlns:p14="http://schemas.microsoft.com/office/powerpoint/2010/main" val="3296930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t="-16000" b="-16000"/>
          </a:stretch>
        </a:blipFill>
        <a:effectLst/>
      </p:bgPr>
    </p:bg>
    <p:spTree>
      <p:nvGrpSpPr>
        <p:cNvPr id="1" name="">
          <a:extLst>
            <a:ext uri="{FF2B5EF4-FFF2-40B4-BE49-F238E27FC236}">
              <a16:creationId xmlns:a16="http://schemas.microsoft.com/office/drawing/2014/main" id="{88ABC81B-71BB-DFEE-980E-F5215E722538}"/>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FCE811CC-4C07-1124-4599-6CC6ECCA0284}"/>
              </a:ext>
            </a:extLst>
          </p:cNvPr>
          <p:cNvSpPr txBox="1"/>
          <p:nvPr/>
        </p:nvSpPr>
        <p:spPr>
          <a:xfrm>
            <a:off x="540652" y="996381"/>
            <a:ext cx="7320960" cy="584775"/>
          </a:xfrm>
          <a:prstGeom prst="rect">
            <a:avLst/>
          </a:prstGeom>
          <a:noFill/>
        </p:spPr>
        <p:txBody>
          <a:bodyPr wrap="square" lIns="91440" tIns="45720" rIns="91440" bIns="45720" rtlCol="0" anchor="t">
            <a:spAutoFit/>
          </a:bodyPr>
          <a:lstStyle/>
          <a:p>
            <a:r>
              <a:rPr lang="en-US" sz="3200" b="1" i="1">
                <a:latin typeface="Montserrat Black"/>
                <a:cs typeface="Poppins"/>
              </a:rPr>
              <a:t>A Premier Destination</a:t>
            </a:r>
            <a:endParaRPr lang="en-US" sz="3200" b="1" i="1">
              <a:latin typeface="Montserrat Black" panose="00000A00000000000000" pitchFamily="2" charset="0"/>
              <a:cs typeface="Poppins" pitchFamily="2" charset="77"/>
            </a:endParaRPr>
          </a:p>
        </p:txBody>
      </p:sp>
      <p:sp>
        <p:nvSpPr>
          <p:cNvPr id="14" name="Freeform 19">
            <a:extLst>
              <a:ext uri="{FF2B5EF4-FFF2-40B4-BE49-F238E27FC236}">
                <a16:creationId xmlns:a16="http://schemas.microsoft.com/office/drawing/2014/main" id="{9F125449-400B-DEDD-7D8E-D4B2C01F0556}"/>
              </a:ext>
            </a:extLst>
          </p:cNvPr>
          <p:cNvSpPr/>
          <p:nvPr/>
        </p:nvSpPr>
        <p:spPr>
          <a:xfrm>
            <a:off x="-1" y="292306"/>
            <a:ext cx="2819401" cy="393494"/>
          </a:xfrm>
          <a:custGeom>
            <a:avLst/>
            <a:gdLst>
              <a:gd name="connsiteX0" fmla="*/ 0 w 2819400"/>
              <a:gd name="connsiteY0" fmla="*/ 0 h 386979"/>
              <a:gd name="connsiteX1" fmla="*/ 2617269 w 2819400"/>
              <a:gd name="connsiteY1" fmla="*/ 0 h 386979"/>
              <a:gd name="connsiteX2" fmla="*/ 2819400 w 2819400"/>
              <a:gd name="connsiteY2" fmla="*/ 386979 h 386979"/>
              <a:gd name="connsiteX3" fmla="*/ 0 w 2819400"/>
              <a:gd name="connsiteY3" fmla="*/ 386979 h 386979"/>
            </a:gdLst>
            <a:ahLst/>
            <a:cxnLst>
              <a:cxn ang="0">
                <a:pos x="connsiteX0" y="connsiteY0"/>
              </a:cxn>
              <a:cxn ang="0">
                <a:pos x="connsiteX1" y="connsiteY1"/>
              </a:cxn>
              <a:cxn ang="0">
                <a:pos x="connsiteX2" y="connsiteY2"/>
              </a:cxn>
              <a:cxn ang="0">
                <a:pos x="connsiteX3" y="connsiteY3"/>
              </a:cxn>
            </a:cxnLst>
            <a:rect l="l" t="t" r="r" b="b"/>
            <a:pathLst>
              <a:path w="2819400" h="386979">
                <a:moveTo>
                  <a:pt x="0" y="0"/>
                </a:moveTo>
                <a:lnTo>
                  <a:pt x="2617269" y="0"/>
                </a:lnTo>
                <a:lnTo>
                  <a:pt x="2819400" y="386979"/>
                </a:lnTo>
                <a:lnTo>
                  <a:pt x="0" y="38697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TextBox 14">
            <a:hlinkClick r:id="rId3"/>
            <a:extLst>
              <a:ext uri="{FF2B5EF4-FFF2-40B4-BE49-F238E27FC236}">
                <a16:creationId xmlns:a16="http://schemas.microsoft.com/office/drawing/2014/main" id="{72BFE65D-6331-6FF5-6F81-0B5D64F652DF}"/>
              </a:ext>
            </a:extLst>
          </p:cNvPr>
          <p:cNvSpPr txBox="1"/>
          <p:nvPr/>
        </p:nvSpPr>
        <p:spPr>
          <a:xfrm>
            <a:off x="192279" y="334394"/>
            <a:ext cx="2295088" cy="307777"/>
          </a:xfrm>
          <a:prstGeom prst="rect">
            <a:avLst/>
          </a:prstGeom>
          <a:noFill/>
        </p:spPr>
        <p:txBody>
          <a:bodyPr wrap="square" lIns="91440" tIns="45720" rIns="91440" bIns="45720" rtlCol="0" anchor="ctr">
            <a:spAutoFit/>
          </a:bodyPr>
          <a:lstStyle/>
          <a:p>
            <a:r>
              <a:rPr lang="en-US" sz="1400" i="1">
                <a:solidFill>
                  <a:schemeClr val="bg1"/>
                </a:solidFill>
                <a:latin typeface="Montserrat Black"/>
                <a:cs typeface="Poppins"/>
              </a:rPr>
              <a:t>TRUELACROSSE.COM</a:t>
            </a:r>
            <a:endParaRPr lang="en-US" sz="1400">
              <a:solidFill>
                <a:schemeClr val="bg1"/>
              </a:solidFill>
              <a:cs typeface="Calibri"/>
            </a:endParaRPr>
          </a:p>
        </p:txBody>
      </p:sp>
      <p:sp>
        <p:nvSpPr>
          <p:cNvPr id="19" name="TextBox 18">
            <a:extLst>
              <a:ext uri="{FF2B5EF4-FFF2-40B4-BE49-F238E27FC236}">
                <a16:creationId xmlns:a16="http://schemas.microsoft.com/office/drawing/2014/main" id="{9D6F1417-897B-8B7D-F87E-4AF91250C2FA}"/>
              </a:ext>
            </a:extLst>
          </p:cNvPr>
          <p:cNvSpPr txBox="1"/>
          <p:nvPr/>
        </p:nvSpPr>
        <p:spPr>
          <a:xfrm>
            <a:off x="541077" y="1907650"/>
            <a:ext cx="10959070" cy="4955203"/>
          </a:xfrm>
          <a:prstGeom prst="rect">
            <a:avLst/>
          </a:prstGeom>
          <a:noFill/>
        </p:spPr>
        <p:txBody>
          <a:bodyPr wrap="square" lIns="91440" tIns="45720" rIns="91440" bIns="45720" anchor="t">
            <a:spAutoFit/>
          </a:bodyPr>
          <a:lstStyle/>
          <a:p>
            <a:r>
              <a:rPr lang="en-US" sz="2400" b="1">
                <a:ea typeface="+mn-lt"/>
                <a:cs typeface="+mn-lt"/>
              </a:rPr>
              <a:t>Join Us for the All-Region Games in 2026</a:t>
            </a:r>
            <a:endParaRPr lang="en-US"/>
          </a:p>
          <a:p>
            <a:endParaRPr lang="en-US" sz="2200" b="1">
              <a:ea typeface="+mn-lt"/>
              <a:cs typeface="+mn-lt"/>
            </a:endParaRPr>
          </a:p>
          <a:p>
            <a:r>
              <a:rPr lang="en-US" sz="2200">
                <a:ea typeface="+mn-lt"/>
                <a:cs typeface="+mn-lt"/>
              </a:rPr>
              <a:t>Mark your calendars! The 2026 All-Region Games will take place on </a:t>
            </a:r>
            <a:r>
              <a:rPr lang="en-US" sz="2200" b="1">
                <a:ea typeface="+mn-lt"/>
                <a:cs typeface="+mn-lt"/>
              </a:rPr>
              <a:t>January 17th and 18th, 2026</a:t>
            </a:r>
            <a:r>
              <a:rPr lang="en-US" sz="2200">
                <a:ea typeface="+mn-lt"/>
                <a:cs typeface="+mn-lt"/>
              </a:rPr>
              <a:t>, at the </a:t>
            </a:r>
            <a:r>
              <a:rPr lang="en-US" sz="2200" b="1">
                <a:ea typeface="+mn-lt"/>
                <a:cs typeface="+mn-lt"/>
              </a:rPr>
              <a:t>Paradise Coast Sports Complex</a:t>
            </a:r>
            <a:r>
              <a:rPr lang="en-US" sz="2200">
                <a:ea typeface="+mn-lt"/>
                <a:cs typeface="+mn-lt"/>
              </a:rPr>
              <a:t> in </a:t>
            </a:r>
            <a:r>
              <a:rPr lang="en-US" sz="2200" b="1">
                <a:ea typeface="+mn-lt"/>
                <a:cs typeface="+mn-lt"/>
              </a:rPr>
              <a:t>Naples, Florida</a:t>
            </a:r>
            <a:r>
              <a:rPr lang="en-US" sz="2200">
                <a:ea typeface="+mn-lt"/>
                <a:cs typeface="+mn-lt"/>
              </a:rPr>
              <a:t>. This premier venue will host some of the best lacrosse talent in the nation, and we’re excited to offer a world-class experience for both athletes and coaches. Players will compete in a highly visible showcase environment, while also engaging with top-tier collegiate recruiters and influential figures in the lacrosse community.</a:t>
            </a:r>
          </a:p>
          <a:p>
            <a:endParaRPr lang="en-US" sz="2200">
              <a:ea typeface="+mn-lt"/>
              <a:cs typeface="+mn-lt"/>
            </a:endParaRPr>
          </a:p>
          <a:p>
            <a:r>
              <a:rPr lang="en-US" sz="2200">
                <a:ea typeface="+mn-lt"/>
                <a:cs typeface="+mn-lt"/>
              </a:rPr>
              <a:t>Don’t miss the chance to be part of an unforgettable lacrosse experience that could change the trajectory of your athletic future.</a:t>
            </a:r>
          </a:p>
          <a:p>
            <a:endParaRPr lang="en-US" sz="2400" b="1">
              <a:ea typeface="+mn-lt"/>
              <a:cs typeface="+mn-lt"/>
            </a:endParaRPr>
          </a:p>
          <a:p>
            <a:endParaRPr lang="en-US" sz="2400" b="1">
              <a:ea typeface="+mn-lt"/>
              <a:cs typeface="+mn-lt"/>
            </a:endParaRPr>
          </a:p>
          <a:p>
            <a:endParaRPr lang="en-US" sz="2400" b="1">
              <a:ea typeface="+mn-lt"/>
              <a:cs typeface="+mn-lt"/>
            </a:endParaRPr>
          </a:p>
        </p:txBody>
      </p:sp>
      <p:pic>
        <p:nvPicPr>
          <p:cNvPr id="3" name="Picture 2" descr="A logo for a lacrosse team&#10;&#10;Description automatically generated">
            <a:extLst>
              <a:ext uri="{FF2B5EF4-FFF2-40B4-BE49-F238E27FC236}">
                <a16:creationId xmlns:a16="http://schemas.microsoft.com/office/drawing/2014/main" id="{16F9952A-3ED4-1410-BB78-1E2C938186F0}"/>
              </a:ext>
            </a:extLst>
          </p:cNvPr>
          <p:cNvPicPr>
            <a:picLocks noChangeAspect="1"/>
          </p:cNvPicPr>
          <p:nvPr/>
        </p:nvPicPr>
        <p:blipFill>
          <a:blip r:embed="rId4"/>
          <a:stretch>
            <a:fillRect/>
          </a:stretch>
        </p:blipFill>
        <p:spPr>
          <a:xfrm>
            <a:off x="10152529" y="338231"/>
            <a:ext cx="1354512" cy="1137024"/>
          </a:xfrm>
          <a:prstGeom prst="rect">
            <a:avLst/>
          </a:prstGeom>
        </p:spPr>
      </p:pic>
      <p:sp>
        <p:nvSpPr>
          <p:cNvPr id="5" name="Freeform 19">
            <a:extLst>
              <a:ext uri="{FF2B5EF4-FFF2-40B4-BE49-F238E27FC236}">
                <a16:creationId xmlns:a16="http://schemas.microsoft.com/office/drawing/2014/main" id="{3BA0D391-186D-1734-D9D6-86A28F3F8580}"/>
              </a:ext>
            </a:extLst>
          </p:cNvPr>
          <p:cNvSpPr/>
          <p:nvPr/>
        </p:nvSpPr>
        <p:spPr>
          <a:xfrm rot="10800000">
            <a:off x="9375774" y="6135893"/>
            <a:ext cx="2819401" cy="393494"/>
          </a:xfrm>
          <a:custGeom>
            <a:avLst/>
            <a:gdLst>
              <a:gd name="connsiteX0" fmla="*/ 0 w 2819400"/>
              <a:gd name="connsiteY0" fmla="*/ 0 h 386979"/>
              <a:gd name="connsiteX1" fmla="*/ 2617269 w 2819400"/>
              <a:gd name="connsiteY1" fmla="*/ 0 h 386979"/>
              <a:gd name="connsiteX2" fmla="*/ 2819400 w 2819400"/>
              <a:gd name="connsiteY2" fmla="*/ 386979 h 386979"/>
              <a:gd name="connsiteX3" fmla="*/ 0 w 2819400"/>
              <a:gd name="connsiteY3" fmla="*/ 386979 h 386979"/>
            </a:gdLst>
            <a:ahLst/>
            <a:cxnLst>
              <a:cxn ang="0">
                <a:pos x="connsiteX0" y="connsiteY0"/>
              </a:cxn>
              <a:cxn ang="0">
                <a:pos x="connsiteX1" y="connsiteY1"/>
              </a:cxn>
              <a:cxn ang="0">
                <a:pos x="connsiteX2" y="connsiteY2"/>
              </a:cxn>
              <a:cxn ang="0">
                <a:pos x="connsiteX3" y="connsiteY3"/>
              </a:cxn>
            </a:cxnLst>
            <a:rect l="l" t="t" r="r" b="b"/>
            <a:pathLst>
              <a:path w="2819400" h="386979">
                <a:moveTo>
                  <a:pt x="0" y="0"/>
                </a:moveTo>
                <a:lnTo>
                  <a:pt x="2617269" y="0"/>
                </a:lnTo>
                <a:lnTo>
                  <a:pt x="2819400" y="386979"/>
                </a:lnTo>
                <a:lnTo>
                  <a:pt x="0" y="38697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hlinkClick r:id="rId3"/>
            <a:extLst>
              <a:ext uri="{FF2B5EF4-FFF2-40B4-BE49-F238E27FC236}">
                <a16:creationId xmlns:a16="http://schemas.microsoft.com/office/drawing/2014/main" id="{0FAA97F8-E40C-D3CB-0202-15632740AACC}"/>
              </a:ext>
            </a:extLst>
          </p:cNvPr>
          <p:cNvSpPr txBox="1"/>
          <p:nvPr/>
        </p:nvSpPr>
        <p:spPr>
          <a:xfrm>
            <a:off x="9377555" y="6177982"/>
            <a:ext cx="2771338" cy="307777"/>
          </a:xfrm>
          <a:prstGeom prst="rect">
            <a:avLst/>
          </a:prstGeom>
          <a:noFill/>
        </p:spPr>
        <p:txBody>
          <a:bodyPr wrap="square" lIns="91440" tIns="45720" rIns="91440" bIns="45720" rtlCol="0" anchor="ctr">
            <a:spAutoFit/>
          </a:bodyPr>
          <a:lstStyle/>
          <a:p>
            <a:pPr algn="r"/>
            <a:r>
              <a:rPr lang="en-US" sz="1400" i="1">
                <a:solidFill>
                  <a:schemeClr val="bg1"/>
                </a:solidFill>
                <a:latin typeface="Montserrat Black"/>
                <a:cs typeface="Poppins"/>
              </a:rPr>
              <a:t>All-Region Games 2026</a:t>
            </a:r>
            <a:endParaRPr lang="en-US"/>
          </a:p>
        </p:txBody>
      </p:sp>
    </p:spTree>
    <p:extLst>
      <p:ext uri="{BB962C8B-B14F-4D97-AF65-F5344CB8AC3E}">
        <p14:creationId xmlns:p14="http://schemas.microsoft.com/office/powerpoint/2010/main" val="56644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t="-16000" b="-16000"/>
          </a:stretch>
        </a:blipFill>
        <a:effectLst/>
      </p:bgPr>
    </p:bg>
    <p:spTree>
      <p:nvGrpSpPr>
        <p:cNvPr id="1" name="">
          <a:extLst>
            <a:ext uri="{FF2B5EF4-FFF2-40B4-BE49-F238E27FC236}">
              <a16:creationId xmlns:a16="http://schemas.microsoft.com/office/drawing/2014/main" id="{2A381293-D291-2561-7D96-9257AAEEC2B0}"/>
            </a:ext>
          </a:extLst>
        </p:cNvPr>
        <p:cNvGrpSpPr/>
        <p:nvPr/>
      </p:nvGrpSpPr>
      <p:grpSpPr>
        <a:xfrm>
          <a:off x="0" y="0"/>
          <a:ext cx="0" cy="0"/>
          <a:chOff x="0" y="0"/>
          <a:chExt cx="0" cy="0"/>
        </a:xfrm>
      </p:grpSpPr>
      <p:sp>
        <p:nvSpPr>
          <p:cNvPr id="8" name="Freeform 19">
            <a:extLst>
              <a:ext uri="{FF2B5EF4-FFF2-40B4-BE49-F238E27FC236}">
                <a16:creationId xmlns:a16="http://schemas.microsoft.com/office/drawing/2014/main" id="{F94A9476-F5A2-E1C5-63DF-9997BF7B9E70}"/>
              </a:ext>
            </a:extLst>
          </p:cNvPr>
          <p:cNvSpPr/>
          <p:nvPr/>
        </p:nvSpPr>
        <p:spPr>
          <a:xfrm>
            <a:off x="-1" y="292306"/>
            <a:ext cx="2819401" cy="393494"/>
          </a:xfrm>
          <a:custGeom>
            <a:avLst/>
            <a:gdLst>
              <a:gd name="connsiteX0" fmla="*/ 0 w 2819400"/>
              <a:gd name="connsiteY0" fmla="*/ 0 h 386979"/>
              <a:gd name="connsiteX1" fmla="*/ 2617269 w 2819400"/>
              <a:gd name="connsiteY1" fmla="*/ 0 h 386979"/>
              <a:gd name="connsiteX2" fmla="*/ 2819400 w 2819400"/>
              <a:gd name="connsiteY2" fmla="*/ 386979 h 386979"/>
              <a:gd name="connsiteX3" fmla="*/ 0 w 2819400"/>
              <a:gd name="connsiteY3" fmla="*/ 386979 h 386979"/>
            </a:gdLst>
            <a:ahLst/>
            <a:cxnLst>
              <a:cxn ang="0">
                <a:pos x="connsiteX0" y="connsiteY0"/>
              </a:cxn>
              <a:cxn ang="0">
                <a:pos x="connsiteX1" y="connsiteY1"/>
              </a:cxn>
              <a:cxn ang="0">
                <a:pos x="connsiteX2" y="connsiteY2"/>
              </a:cxn>
              <a:cxn ang="0">
                <a:pos x="connsiteX3" y="connsiteY3"/>
              </a:cxn>
            </a:cxnLst>
            <a:rect l="l" t="t" r="r" b="b"/>
            <a:pathLst>
              <a:path w="2819400" h="386979">
                <a:moveTo>
                  <a:pt x="0" y="0"/>
                </a:moveTo>
                <a:lnTo>
                  <a:pt x="2617269" y="0"/>
                </a:lnTo>
                <a:lnTo>
                  <a:pt x="2819400" y="386979"/>
                </a:lnTo>
                <a:lnTo>
                  <a:pt x="0" y="38697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Box 8">
            <a:hlinkClick r:id="rId3"/>
            <a:extLst>
              <a:ext uri="{FF2B5EF4-FFF2-40B4-BE49-F238E27FC236}">
                <a16:creationId xmlns:a16="http://schemas.microsoft.com/office/drawing/2014/main" id="{CA801110-DC15-ED02-7E01-99174D43DA70}"/>
              </a:ext>
            </a:extLst>
          </p:cNvPr>
          <p:cNvSpPr txBox="1"/>
          <p:nvPr/>
        </p:nvSpPr>
        <p:spPr>
          <a:xfrm>
            <a:off x="192279" y="334394"/>
            <a:ext cx="2295088" cy="307777"/>
          </a:xfrm>
          <a:prstGeom prst="rect">
            <a:avLst/>
          </a:prstGeom>
          <a:noFill/>
        </p:spPr>
        <p:txBody>
          <a:bodyPr wrap="square" lIns="91440" tIns="45720" rIns="91440" bIns="45720" rtlCol="0" anchor="ctr">
            <a:spAutoFit/>
          </a:bodyPr>
          <a:lstStyle/>
          <a:p>
            <a:r>
              <a:rPr lang="en-US" sz="1400" i="1">
                <a:solidFill>
                  <a:schemeClr val="bg1"/>
                </a:solidFill>
                <a:latin typeface="Montserrat Black"/>
                <a:cs typeface="Poppins"/>
              </a:rPr>
              <a:t>TRUELACROSSE.COM</a:t>
            </a:r>
            <a:endParaRPr lang="en-US" sz="1400">
              <a:solidFill>
                <a:schemeClr val="bg1"/>
              </a:solidFill>
              <a:cs typeface="Calibri"/>
            </a:endParaRPr>
          </a:p>
        </p:txBody>
      </p:sp>
      <p:pic>
        <p:nvPicPr>
          <p:cNvPr id="19" name="Picture 18">
            <a:extLst>
              <a:ext uri="{FF2B5EF4-FFF2-40B4-BE49-F238E27FC236}">
                <a16:creationId xmlns:a16="http://schemas.microsoft.com/office/drawing/2014/main" id="{86939CE3-92EF-3C66-401D-9D0FB3F14E64}"/>
              </a:ext>
            </a:extLst>
          </p:cNvPr>
          <p:cNvPicPr>
            <a:picLocks noChangeAspect="1"/>
          </p:cNvPicPr>
          <p:nvPr/>
        </p:nvPicPr>
        <p:blipFill>
          <a:blip r:embed="rId4"/>
          <a:stretch>
            <a:fillRect/>
          </a:stretch>
        </p:blipFill>
        <p:spPr>
          <a:xfrm>
            <a:off x="7530216" y="723975"/>
            <a:ext cx="1653755" cy="1890817"/>
          </a:xfrm>
          <a:prstGeom prst="rect">
            <a:avLst/>
          </a:prstGeom>
        </p:spPr>
      </p:pic>
      <p:pic>
        <p:nvPicPr>
          <p:cNvPr id="26" name="Picture 25" descr="A pink and black logo&#10;&#10;Description automatically generated">
            <a:extLst>
              <a:ext uri="{FF2B5EF4-FFF2-40B4-BE49-F238E27FC236}">
                <a16:creationId xmlns:a16="http://schemas.microsoft.com/office/drawing/2014/main" id="{4586E319-F965-1375-09A9-5564452CE28A}"/>
              </a:ext>
            </a:extLst>
          </p:cNvPr>
          <p:cNvPicPr>
            <a:picLocks noChangeAspect="1"/>
          </p:cNvPicPr>
          <p:nvPr/>
        </p:nvPicPr>
        <p:blipFill>
          <a:blip r:embed="rId5"/>
          <a:stretch>
            <a:fillRect/>
          </a:stretch>
        </p:blipFill>
        <p:spPr>
          <a:xfrm>
            <a:off x="4570877" y="702611"/>
            <a:ext cx="2540501" cy="1942297"/>
          </a:xfrm>
          <a:prstGeom prst="rect">
            <a:avLst/>
          </a:prstGeom>
        </p:spPr>
      </p:pic>
      <p:pic>
        <p:nvPicPr>
          <p:cNvPr id="31" name="Picture 30" descr="A black and orange logo&#10;&#10;Description automatically generated">
            <a:extLst>
              <a:ext uri="{FF2B5EF4-FFF2-40B4-BE49-F238E27FC236}">
                <a16:creationId xmlns:a16="http://schemas.microsoft.com/office/drawing/2014/main" id="{63C2F4E5-3AE0-6876-4914-54920F846AC1}"/>
              </a:ext>
            </a:extLst>
          </p:cNvPr>
          <p:cNvPicPr>
            <a:picLocks noChangeAspect="1"/>
          </p:cNvPicPr>
          <p:nvPr/>
        </p:nvPicPr>
        <p:blipFill>
          <a:blip r:embed="rId6"/>
          <a:stretch>
            <a:fillRect/>
          </a:stretch>
        </p:blipFill>
        <p:spPr>
          <a:xfrm>
            <a:off x="7522162" y="3698833"/>
            <a:ext cx="1675873" cy="1920118"/>
          </a:xfrm>
          <a:prstGeom prst="rect">
            <a:avLst/>
          </a:prstGeom>
        </p:spPr>
      </p:pic>
      <p:pic>
        <p:nvPicPr>
          <p:cNvPr id="33" name="Picture 32" descr="A yellow and black logo&#10;&#10;Description automatically generated">
            <a:extLst>
              <a:ext uri="{FF2B5EF4-FFF2-40B4-BE49-F238E27FC236}">
                <a16:creationId xmlns:a16="http://schemas.microsoft.com/office/drawing/2014/main" id="{96F3CB82-6836-9AA9-15E1-3212B3871098}"/>
              </a:ext>
            </a:extLst>
          </p:cNvPr>
          <p:cNvPicPr>
            <a:picLocks noChangeAspect="1"/>
          </p:cNvPicPr>
          <p:nvPr/>
        </p:nvPicPr>
        <p:blipFill>
          <a:blip r:embed="rId7"/>
          <a:stretch>
            <a:fillRect/>
          </a:stretch>
        </p:blipFill>
        <p:spPr>
          <a:xfrm>
            <a:off x="5001171" y="3699647"/>
            <a:ext cx="1686589" cy="1912997"/>
          </a:xfrm>
          <a:prstGeom prst="rect">
            <a:avLst/>
          </a:prstGeom>
        </p:spPr>
      </p:pic>
      <p:sp>
        <p:nvSpPr>
          <p:cNvPr id="12" name="Freeform 19">
            <a:extLst>
              <a:ext uri="{FF2B5EF4-FFF2-40B4-BE49-F238E27FC236}">
                <a16:creationId xmlns:a16="http://schemas.microsoft.com/office/drawing/2014/main" id="{1270FBF2-1D79-3874-A55F-6EDD2A1C3050}"/>
              </a:ext>
            </a:extLst>
          </p:cNvPr>
          <p:cNvSpPr/>
          <p:nvPr/>
        </p:nvSpPr>
        <p:spPr>
          <a:xfrm rot="10800000">
            <a:off x="9375774" y="6135893"/>
            <a:ext cx="2819401" cy="393494"/>
          </a:xfrm>
          <a:custGeom>
            <a:avLst/>
            <a:gdLst>
              <a:gd name="connsiteX0" fmla="*/ 0 w 2819400"/>
              <a:gd name="connsiteY0" fmla="*/ 0 h 386979"/>
              <a:gd name="connsiteX1" fmla="*/ 2617269 w 2819400"/>
              <a:gd name="connsiteY1" fmla="*/ 0 h 386979"/>
              <a:gd name="connsiteX2" fmla="*/ 2819400 w 2819400"/>
              <a:gd name="connsiteY2" fmla="*/ 386979 h 386979"/>
              <a:gd name="connsiteX3" fmla="*/ 0 w 2819400"/>
              <a:gd name="connsiteY3" fmla="*/ 386979 h 386979"/>
            </a:gdLst>
            <a:ahLst/>
            <a:cxnLst>
              <a:cxn ang="0">
                <a:pos x="connsiteX0" y="connsiteY0"/>
              </a:cxn>
              <a:cxn ang="0">
                <a:pos x="connsiteX1" y="connsiteY1"/>
              </a:cxn>
              <a:cxn ang="0">
                <a:pos x="connsiteX2" y="connsiteY2"/>
              </a:cxn>
              <a:cxn ang="0">
                <a:pos x="connsiteX3" y="connsiteY3"/>
              </a:cxn>
            </a:cxnLst>
            <a:rect l="l" t="t" r="r" b="b"/>
            <a:pathLst>
              <a:path w="2819400" h="386979">
                <a:moveTo>
                  <a:pt x="0" y="0"/>
                </a:moveTo>
                <a:lnTo>
                  <a:pt x="2617269" y="0"/>
                </a:lnTo>
                <a:lnTo>
                  <a:pt x="2819400" y="386979"/>
                </a:lnTo>
                <a:lnTo>
                  <a:pt x="0" y="38697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Box 13">
            <a:hlinkClick r:id="rId3"/>
            <a:extLst>
              <a:ext uri="{FF2B5EF4-FFF2-40B4-BE49-F238E27FC236}">
                <a16:creationId xmlns:a16="http://schemas.microsoft.com/office/drawing/2014/main" id="{83A57923-7019-C9EF-E90C-BAEB495557A4}"/>
              </a:ext>
            </a:extLst>
          </p:cNvPr>
          <p:cNvSpPr txBox="1"/>
          <p:nvPr/>
        </p:nvSpPr>
        <p:spPr>
          <a:xfrm>
            <a:off x="9377555" y="6177982"/>
            <a:ext cx="2771338" cy="307777"/>
          </a:xfrm>
          <a:prstGeom prst="rect">
            <a:avLst/>
          </a:prstGeom>
          <a:noFill/>
        </p:spPr>
        <p:txBody>
          <a:bodyPr wrap="square" lIns="91440" tIns="45720" rIns="91440" bIns="45720" rtlCol="0" anchor="ctr">
            <a:spAutoFit/>
          </a:bodyPr>
          <a:lstStyle/>
          <a:p>
            <a:pPr algn="r"/>
            <a:r>
              <a:rPr lang="en-US" sz="1400" i="1">
                <a:solidFill>
                  <a:schemeClr val="bg1"/>
                </a:solidFill>
                <a:latin typeface="Montserrat Black"/>
                <a:cs typeface="Poppins"/>
              </a:rPr>
              <a:t>All-Region Games 2026</a:t>
            </a:r>
            <a:endParaRPr lang="en-US"/>
          </a:p>
        </p:txBody>
      </p:sp>
      <p:pic>
        <p:nvPicPr>
          <p:cNvPr id="17" name="Picture 16" descr="A green and black logo&#10;&#10;AI-generated content may be incorrect.">
            <a:extLst>
              <a:ext uri="{FF2B5EF4-FFF2-40B4-BE49-F238E27FC236}">
                <a16:creationId xmlns:a16="http://schemas.microsoft.com/office/drawing/2014/main" id="{9AC02DD1-050F-2CC8-C2C3-42F239C6FA2B}"/>
              </a:ext>
            </a:extLst>
          </p:cNvPr>
          <p:cNvPicPr>
            <a:picLocks noChangeAspect="1"/>
          </p:cNvPicPr>
          <p:nvPr/>
        </p:nvPicPr>
        <p:blipFill>
          <a:blip r:embed="rId8"/>
          <a:stretch>
            <a:fillRect/>
          </a:stretch>
        </p:blipFill>
        <p:spPr>
          <a:xfrm>
            <a:off x="1044517" y="2272884"/>
            <a:ext cx="2416637" cy="2305951"/>
          </a:xfrm>
          <a:prstGeom prst="rect">
            <a:avLst/>
          </a:prstGeom>
        </p:spPr>
      </p:pic>
    </p:spTree>
    <p:extLst>
      <p:ext uri="{BB962C8B-B14F-4D97-AF65-F5344CB8AC3E}">
        <p14:creationId xmlns:p14="http://schemas.microsoft.com/office/powerpoint/2010/main" val="21292924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t="-16000" b="-16000"/>
          </a:stretch>
        </a:blipFill>
        <a:effectLst/>
      </p:bgPr>
    </p:bg>
    <p:spTree>
      <p:nvGrpSpPr>
        <p:cNvPr id="1" name="">
          <a:extLst>
            <a:ext uri="{FF2B5EF4-FFF2-40B4-BE49-F238E27FC236}">
              <a16:creationId xmlns:a16="http://schemas.microsoft.com/office/drawing/2014/main" id="{C0AEB974-4740-797B-F459-79F9ED797C85}"/>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4F892C76-94B9-4888-6496-8193A892F55E}"/>
              </a:ext>
            </a:extLst>
          </p:cNvPr>
          <p:cNvSpPr txBox="1"/>
          <p:nvPr/>
        </p:nvSpPr>
        <p:spPr>
          <a:xfrm>
            <a:off x="510864" y="1133021"/>
            <a:ext cx="5689890" cy="584775"/>
          </a:xfrm>
          <a:prstGeom prst="rect">
            <a:avLst/>
          </a:prstGeom>
          <a:noFill/>
        </p:spPr>
        <p:txBody>
          <a:bodyPr wrap="square" lIns="91440" tIns="45720" rIns="91440" bIns="45720" rtlCol="0" anchor="t">
            <a:spAutoFit/>
          </a:bodyPr>
          <a:lstStyle/>
          <a:p>
            <a:r>
              <a:rPr lang="en-US" sz="3200" b="1" i="1" cap="all">
                <a:latin typeface="Montserrat Black"/>
                <a:ea typeface="open sans"/>
                <a:cs typeface="open sans"/>
              </a:rPr>
              <a:t>Connecting True</a:t>
            </a:r>
          </a:p>
        </p:txBody>
      </p:sp>
      <p:pic>
        <p:nvPicPr>
          <p:cNvPr id="6" name="Picture Placeholder 5">
            <a:extLst>
              <a:ext uri="{FF2B5EF4-FFF2-40B4-BE49-F238E27FC236}">
                <a16:creationId xmlns:a16="http://schemas.microsoft.com/office/drawing/2014/main" id="{237C46D8-A71B-943F-F760-BAB28327D40A}"/>
              </a:ext>
            </a:extLst>
          </p:cNvPr>
          <p:cNvPicPr>
            <a:picLocks noGrp="1" noChangeAspect="1"/>
          </p:cNvPicPr>
          <p:nvPr>
            <p:ph type="pic" sz="quarter" idx="10"/>
          </p:nvPr>
        </p:nvPicPr>
        <p:blipFill>
          <a:blip r:embed="rId3"/>
          <a:srcRect l="32883" r="32883"/>
          <a:stretch/>
        </p:blipFill>
        <p:spPr>
          <a:xfrm>
            <a:off x="6019800" y="739814"/>
            <a:ext cx="3306126" cy="5432386"/>
          </a:xfrm>
        </p:spPr>
      </p:pic>
      <p:sp>
        <p:nvSpPr>
          <p:cNvPr id="3" name="Freeform 19">
            <a:extLst>
              <a:ext uri="{FF2B5EF4-FFF2-40B4-BE49-F238E27FC236}">
                <a16:creationId xmlns:a16="http://schemas.microsoft.com/office/drawing/2014/main" id="{74218B33-DA1A-4AB4-33D4-C7576B8A9ADC}"/>
              </a:ext>
            </a:extLst>
          </p:cNvPr>
          <p:cNvSpPr/>
          <p:nvPr/>
        </p:nvSpPr>
        <p:spPr>
          <a:xfrm>
            <a:off x="-1" y="292306"/>
            <a:ext cx="2819401" cy="393494"/>
          </a:xfrm>
          <a:custGeom>
            <a:avLst/>
            <a:gdLst>
              <a:gd name="connsiteX0" fmla="*/ 0 w 2819400"/>
              <a:gd name="connsiteY0" fmla="*/ 0 h 386979"/>
              <a:gd name="connsiteX1" fmla="*/ 2617269 w 2819400"/>
              <a:gd name="connsiteY1" fmla="*/ 0 h 386979"/>
              <a:gd name="connsiteX2" fmla="*/ 2819400 w 2819400"/>
              <a:gd name="connsiteY2" fmla="*/ 386979 h 386979"/>
              <a:gd name="connsiteX3" fmla="*/ 0 w 2819400"/>
              <a:gd name="connsiteY3" fmla="*/ 386979 h 386979"/>
            </a:gdLst>
            <a:ahLst/>
            <a:cxnLst>
              <a:cxn ang="0">
                <a:pos x="connsiteX0" y="connsiteY0"/>
              </a:cxn>
              <a:cxn ang="0">
                <a:pos x="connsiteX1" y="connsiteY1"/>
              </a:cxn>
              <a:cxn ang="0">
                <a:pos x="connsiteX2" y="connsiteY2"/>
              </a:cxn>
              <a:cxn ang="0">
                <a:pos x="connsiteX3" y="connsiteY3"/>
              </a:cxn>
            </a:cxnLst>
            <a:rect l="l" t="t" r="r" b="b"/>
            <a:pathLst>
              <a:path w="2819400" h="386979">
                <a:moveTo>
                  <a:pt x="0" y="0"/>
                </a:moveTo>
                <a:lnTo>
                  <a:pt x="2617269" y="0"/>
                </a:lnTo>
                <a:lnTo>
                  <a:pt x="2819400" y="386979"/>
                </a:lnTo>
                <a:lnTo>
                  <a:pt x="0" y="38697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hlinkClick r:id="rId4"/>
            <a:extLst>
              <a:ext uri="{FF2B5EF4-FFF2-40B4-BE49-F238E27FC236}">
                <a16:creationId xmlns:a16="http://schemas.microsoft.com/office/drawing/2014/main" id="{684ABA41-F3F1-2585-51CA-98372534D393}"/>
              </a:ext>
            </a:extLst>
          </p:cNvPr>
          <p:cNvSpPr txBox="1"/>
          <p:nvPr/>
        </p:nvSpPr>
        <p:spPr>
          <a:xfrm>
            <a:off x="192279" y="334394"/>
            <a:ext cx="2295088" cy="307777"/>
          </a:xfrm>
          <a:prstGeom prst="rect">
            <a:avLst/>
          </a:prstGeom>
          <a:noFill/>
        </p:spPr>
        <p:txBody>
          <a:bodyPr wrap="square" lIns="91440" tIns="45720" rIns="91440" bIns="45720" rtlCol="0" anchor="ctr">
            <a:spAutoFit/>
          </a:bodyPr>
          <a:lstStyle/>
          <a:p>
            <a:r>
              <a:rPr lang="en-US" sz="1400" i="1">
                <a:solidFill>
                  <a:schemeClr val="bg1"/>
                </a:solidFill>
                <a:latin typeface="Montserrat Black"/>
                <a:cs typeface="Poppins"/>
              </a:rPr>
              <a:t>TRUELACROSSE.COM</a:t>
            </a:r>
            <a:endParaRPr lang="en-US" sz="1400">
              <a:solidFill>
                <a:schemeClr val="bg1"/>
              </a:solidFill>
              <a:cs typeface="Calibri"/>
            </a:endParaRPr>
          </a:p>
        </p:txBody>
      </p:sp>
      <p:sp>
        <p:nvSpPr>
          <p:cNvPr id="13" name="TextBox 12">
            <a:extLst>
              <a:ext uri="{FF2B5EF4-FFF2-40B4-BE49-F238E27FC236}">
                <a16:creationId xmlns:a16="http://schemas.microsoft.com/office/drawing/2014/main" id="{C24FE7F9-7F62-14E4-BDF7-99F2ADDFD100}"/>
              </a:ext>
            </a:extLst>
          </p:cNvPr>
          <p:cNvSpPr txBox="1"/>
          <p:nvPr/>
        </p:nvSpPr>
        <p:spPr>
          <a:xfrm>
            <a:off x="510864" y="1928131"/>
            <a:ext cx="5584208" cy="3970318"/>
          </a:xfrm>
          <a:prstGeom prst="rect">
            <a:avLst/>
          </a:prstGeom>
          <a:noFill/>
        </p:spPr>
        <p:txBody>
          <a:bodyPr wrap="square" lIns="91440" tIns="45720" rIns="91440" bIns="45720" anchor="t">
            <a:spAutoFit/>
          </a:bodyPr>
          <a:lstStyle/>
          <a:p>
            <a:r>
              <a:rPr lang="en-US">
                <a:ea typeface="+mn-lt"/>
                <a:cs typeface="+mn-lt"/>
              </a:rPr>
              <a:t>The All-Region Games is a unique opportunity within the world of club lacrosse, as </a:t>
            </a:r>
            <a:r>
              <a:rPr lang="en-US" err="1">
                <a:ea typeface="+mn-lt"/>
                <a:cs typeface="+mn-lt"/>
              </a:rPr>
              <a:t>True's</a:t>
            </a:r>
            <a:r>
              <a:rPr lang="en-US">
                <a:ea typeface="+mn-lt"/>
                <a:cs typeface="+mn-lt"/>
              </a:rPr>
              <a:t> footprint across the country enables players to connect with athletes from nearly every market in the nation.</a:t>
            </a:r>
          </a:p>
          <a:p>
            <a:endParaRPr lang="en-US">
              <a:ea typeface="Calibri"/>
              <a:cs typeface="Calibri"/>
            </a:endParaRPr>
          </a:p>
          <a:p>
            <a:r>
              <a:rPr lang="en-US">
                <a:ea typeface="Calibri"/>
                <a:cs typeface="Calibri"/>
              </a:rPr>
              <a:t>Made possible by </a:t>
            </a:r>
            <a:r>
              <a:rPr lang="en-US" err="1">
                <a:ea typeface="Calibri"/>
                <a:cs typeface="Calibri"/>
              </a:rPr>
              <a:t>True's</a:t>
            </a:r>
            <a:r>
              <a:rPr lang="en-US">
                <a:ea typeface="Calibri"/>
                <a:cs typeface="Calibri"/>
              </a:rPr>
              <a:t> vast player pool, the All-Region Games offer the chance to interact with, learn from, and facilitate extensive player development with a slew of new coaches, directors, and athletes of all backgrounds.</a:t>
            </a:r>
          </a:p>
          <a:p>
            <a:endParaRPr lang="en-US">
              <a:ea typeface="Calibri"/>
              <a:cs typeface="Calibri"/>
            </a:endParaRPr>
          </a:p>
          <a:p>
            <a:r>
              <a:rPr lang="en-US">
                <a:ea typeface="Calibri"/>
                <a:cs typeface="Calibri"/>
              </a:rPr>
              <a:t>Not only is this a chance to develop as an athlete, but a rare opportunity for families to connect, build bonds, and make lifelong friendships that inevitably become the cornerstone of our programming model.</a:t>
            </a:r>
          </a:p>
        </p:txBody>
      </p:sp>
      <p:sp>
        <p:nvSpPr>
          <p:cNvPr id="9" name="Freeform 19">
            <a:extLst>
              <a:ext uri="{FF2B5EF4-FFF2-40B4-BE49-F238E27FC236}">
                <a16:creationId xmlns:a16="http://schemas.microsoft.com/office/drawing/2014/main" id="{6DEA4A32-6F19-B4E5-7B0B-F918D13E8E30}"/>
              </a:ext>
            </a:extLst>
          </p:cNvPr>
          <p:cNvSpPr/>
          <p:nvPr/>
        </p:nvSpPr>
        <p:spPr>
          <a:xfrm rot="10800000">
            <a:off x="9375774" y="6135893"/>
            <a:ext cx="2819401" cy="393494"/>
          </a:xfrm>
          <a:custGeom>
            <a:avLst/>
            <a:gdLst>
              <a:gd name="connsiteX0" fmla="*/ 0 w 2819400"/>
              <a:gd name="connsiteY0" fmla="*/ 0 h 386979"/>
              <a:gd name="connsiteX1" fmla="*/ 2617269 w 2819400"/>
              <a:gd name="connsiteY1" fmla="*/ 0 h 386979"/>
              <a:gd name="connsiteX2" fmla="*/ 2819400 w 2819400"/>
              <a:gd name="connsiteY2" fmla="*/ 386979 h 386979"/>
              <a:gd name="connsiteX3" fmla="*/ 0 w 2819400"/>
              <a:gd name="connsiteY3" fmla="*/ 386979 h 386979"/>
            </a:gdLst>
            <a:ahLst/>
            <a:cxnLst>
              <a:cxn ang="0">
                <a:pos x="connsiteX0" y="connsiteY0"/>
              </a:cxn>
              <a:cxn ang="0">
                <a:pos x="connsiteX1" y="connsiteY1"/>
              </a:cxn>
              <a:cxn ang="0">
                <a:pos x="connsiteX2" y="connsiteY2"/>
              </a:cxn>
              <a:cxn ang="0">
                <a:pos x="connsiteX3" y="connsiteY3"/>
              </a:cxn>
            </a:cxnLst>
            <a:rect l="l" t="t" r="r" b="b"/>
            <a:pathLst>
              <a:path w="2819400" h="386979">
                <a:moveTo>
                  <a:pt x="0" y="0"/>
                </a:moveTo>
                <a:lnTo>
                  <a:pt x="2617269" y="0"/>
                </a:lnTo>
                <a:lnTo>
                  <a:pt x="2819400" y="386979"/>
                </a:lnTo>
                <a:lnTo>
                  <a:pt x="0" y="38697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Box 10">
            <a:hlinkClick r:id="rId4"/>
            <a:extLst>
              <a:ext uri="{FF2B5EF4-FFF2-40B4-BE49-F238E27FC236}">
                <a16:creationId xmlns:a16="http://schemas.microsoft.com/office/drawing/2014/main" id="{E5F46732-60EE-BA52-8102-BAD26416D499}"/>
              </a:ext>
            </a:extLst>
          </p:cNvPr>
          <p:cNvSpPr txBox="1"/>
          <p:nvPr/>
        </p:nvSpPr>
        <p:spPr>
          <a:xfrm>
            <a:off x="9377555" y="6177982"/>
            <a:ext cx="2771338" cy="307777"/>
          </a:xfrm>
          <a:prstGeom prst="rect">
            <a:avLst/>
          </a:prstGeom>
          <a:noFill/>
        </p:spPr>
        <p:txBody>
          <a:bodyPr wrap="square" lIns="91440" tIns="45720" rIns="91440" bIns="45720" rtlCol="0" anchor="ctr">
            <a:spAutoFit/>
          </a:bodyPr>
          <a:lstStyle/>
          <a:p>
            <a:pPr algn="r"/>
            <a:r>
              <a:rPr lang="en-US" sz="1400" i="1">
                <a:solidFill>
                  <a:schemeClr val="bg1"/>
                </a:solidFill>
                <a:latin typeface="Montserrat Black"/>
                <a:cs typeface="Poppins"/>
              </a:rPr>
              <a:t>All-Region Games 2026</a:t>
            </a:r>
            <a:endParaRPr lang="en-US"/>
          </a:p>
        </p:txBody>
      </p:sp>
      <p:pic>
        <p:nvPicPr>
          <p:cNvPr id="7" name="Picture Placeholder 6">
            <a:extLst>
              <a:ext uri="{FF2B5EF4-FFF2-40B4-BE49-F238E27FC236}">
                <a16:creationId xmlns:a16="http://schemas.microsoft.com/office/drawing/2014/main" id="{4E443688-BDE3-8A33-B905-093A0EF6BDE8}"/>
              </a:ext>
            </a:extLst>
          </p:cNvPr>
          <p:cNvPicPr>
            <a:picLocks noGrp="1" noChangeAspect="1"/>
          </p:cNvPicPr>
          <p:nvPr>
            <p:ph type="pic" sz="quarter" idx="11"/>
          </p:nvPr>
        </p:nvPicPr>
        <p:blipFill>
          <a:blip r:embed="rId5"/>
          <a:srcRect t="3787" b="3787"/>
          <a:stretch/>
        </p:blipFill>
        <p:spPr>
          <a:xfrm>
            <a:off x="8569036" y="739814"/>
            <a:ext cx="3306126" cy="5432386"/>
          </a:xfrm>
        </p:spPr>
      </p:pic>
    </p:spTree>
    <p:extLst>
      <p:ext uri="{BB962C8B-B14F-4D97-AF65-F5344CB8AC3E}">
        <p14:creationId xmlns:p14="http://schemas.microsoft.com/office/powerpoint/2010/main" val="23828528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t="-16000" b="-16000"/>
          </a:stretch>
        </a:blipFill>
        <a:effectLst/>
      </p:bgPr>
    </p:bg>
    <p:spTree>
      <p:nvGrpSpPr>
        <p:cNvPr id="1" name="">
          <a:extLst>
            <a:ext uri="{FF2B5EF4-FFF2-40B4-BE49-F238E27FC236}">
              <a16:creationId xmlns:a16="http://schemas.microsoft.com/office/drawing/2014/main" id="{C0AEB974-4740-797B-F459-79F9ED797C85}"/>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4F892C76-94B9-4888-6496-8193A892F55E}"/>
              </a:ext>
            </a:extLst>
          </p:cNvPr>
          <p:cNvSpPr txBox="1"/>
          <p:nvPr/>
        </p:nvSpPr>
        <p:spPr>
          <a:xfrm>
            <a:off x="510864" y="879755"/>
            <a:ext cx="8100580" cy="461665"/>
          </a:xfrm>
          <a:prstGeom prst="rect">
            <a:avLst/>
          </a:prstGeom>
          <a:noFill/>
        </p:spPr>
        <p:txBody>
          <a:bodyPr wrap="square" lIns="91440" tIns="45720" rIns="91440" bIns="45720" rtlCol="0" anchor="t">
            <a:spAutoFit/>
          </a:bodyPr>
          <a:lstStyle/>
          <a:p>
            <a:r>
              <a:rPr lang="en-US" sz="2400" b="1" i="1" cap="all">
                <a:latin typeface="Montserrat Black"/>
                <a:ea typeface="open sans"/>
                <a:cs typeface="open sans"/>
              </a:rPr>
              <a:t>Connecting True </a:t>
            </a:r>
          </a:p>
        </p:txBody>
      </p:sp>
      <p:sp>
        <p:nvSpPr>
          <p:cNvPr id="3" name="Freeform 19">
            <a:extLst>
              <a:ext uri="{FF2B5EF4-FFF2-40B4-BE49-F238E27FC236}">
                <a16:creationId xmlns:a16="http://schemas.microsoft.com/office/drawing/2014/main" id="{74218B33-DA1A-4AB4-33D4-C7576B8A9ADC}"/>
              </a:ext>
            </a:extLst>
          </p:cNvPr>
          <p:cNvSpPr/>
          <p:nvPr/>
        </p:nvSpPr>
        <p:spPr>
          <a:xfrm>
            <a:off x="-1" y="292306"/>
            <a:ext cx="2819401" cy="393494"/>
          </a:xfrm>
          <a:custGeom>
            <a:avLst/>
            <a:gdLst>
              <a:gd name="connsiteX0" fmla="*/ 0 w 2819400"/>
              <a:gd name="connsiteY0" fmla="*/ 0 h 386979"/>
              <a:gd name="connsiteX1" fmla="*/ 2617269 w 2819400"/>
              <a:gd name="connsiteY1" fmla="*/ 0 h 386979"/>
              <a:gd name="connsiteX2" fmla="*/ 2819400 w 2819400"/>
              <a:gd name="connsiteY2" fmla="*/ 386979 h 386979"/>
              <a:gd name="connsiteX3" fmla="*/ 0 w 2819400"/>
              <a:gd name="connsiteY3" fmla="*/ 386979 h 386979"/>
            </a:gdLst>
            <a:ahLst/>
            <a:cxnLst>
              <a:cxn ang="0">
                <a:pos x="connsiteX0" y="connsiteY0"/>
              </a:cxn>
              <a:cxn ang="0">
                <a:pos x="connsiteX1" y="connsiteY1"/>
              </a:cxn>
              <a:cxn ang="0">
                <a:pos x="connsiteX2" y="connsiteY2"/>
              </a:cxn>
              <a:cxn ang="0">
                <a:pos x="connsiteX3" y="connsiteY3"/>
              </a:cxn>
            </a:cxnLst>
            <a:rect l="l" t="t" r="r" b="b"/>
            <a:pathLst>
              <a:path w="2819400" h="386979">
                <a:moveTo>
                  <a:pt x="0" y="0"/>
                </a:moveTo>
                <a:lnTo>
                  <a:pt x="2617269" y="0"/>
                </a:lnTo>
                <a:lnTo>
                  <a:pt x="2819400" y="386979"/>
                </a:lnTo>
                <a:lnTo>
                  <a:pt x="0" y="38697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hlinkClick r:id="rId3"/>
            <a:extLst>
              <a:ext uri="{FF2B5EF4-FFF2-40B4-BE49-F238E27FC236}">
                <a16:creationId xmlns:a16="http://schemas.microsoft.com/office/drawing/2014/main" id="{684ABA41-F3F1-2585-51CA-98372534D393}"/>
              </a:ext>
            </a:extLst>
          </p:cNvPr>
          <p:cNvSpPr txBox="1"/>
          <p:nvPr/>
        </p:nvSpPr>
        <p:spPr>
          <a:xfrm>
            <a:off x="192279" y="334394"/>
            <a:ext cx="2295088" cy="307777"/>
          </a:xfrm>
          <a:prstGeom prst="rect">
            <a:avLst/>
          </a:prstGeom>
          <a:noFill/>
        </p:spPr>
        <p:txBody>
          <a:bodyPr wrap="square" lIns="91440" tIns="45720" rIns="91440" bIns="45720" rtlCol="0" anchor="ctr">
            <a:spAutoFit/>
          </a:bodyPr>
          <a:lstStyle/>
          <a:p>
            <a:r>
              <a:rPr lang="en-US" sz="1400" i="1">
                <a:solidFill>
                  <a:schemeClr val="bg1"/>
                </a:solidFill>
                <a:latin typeface="Montserrat Black"/>
                <a:cs typeface="Poppins"/>
              </a:rPr>
              <a:t>TRUELACROSSE.COM</a:t>
            </a:r>
            <a:endParaRPr lang="en-US" sz="1400">
              <a:solidFill>
                <a:schemeClr val="bg1"/>
              </a:solidFill>
              <a:cs typeface="Calibri"/>
            </a:endParaRPr>
          </a:p>
        </p:txBody>
      </p:sp>
      <p:pic>
        <p:nvPicPr>
          <p:cNvPr id="16" name="Picture 15" descr="A map of the united states of america&#10;&#10;Description automatically generated">
            <a:extLst>
              <a:ext uri="{FF2B5EF4-FFF2-40B4-BE49-F238E27FC236}">
                <a16:creationId xmlns:a16="http://schemas.microsoft.com/office/drawing/2014/main" id="{95E393BA-55D8-D33A-C858-60554365BF06}"/>
              </a:ext>
            </a:extLst>
          </p:cNvPr>
          <p:cNvPicPr>
            <a:picLocks noChangeAspect="1"/>
          </p:cNvPicPr>
          <p:nvPr/>
        </p:nvPicPr>
        <p:blipFill>
          <a:blip r:embed="rId4"/>
          <a:stretch>
            <a:fillRect/>
          </a:stretch>
        </p:blipFill>
        <p:spPr>
          <a:xfrm>
            <a:off x="1648691" y="1507821"/>
            <a:ext cx="8887690" cy="3842356"/>
          </a:xfrm>
          <a:prstGeom prst="rect">
            <a:avLst/>
          </a:prstGeom>
        </p:spPr>
      </p:pic>
      <p:grpSp>
        <p:nvGrpSpPr>
          <p:cNvPr id="18" name="Group 17">
            <a:extLst>
              <a:ext uri="{FF2B5EF4-FFF2-40B4-BE49-F238E27FC236}">
                <a16:creationId xmlns:a16="http://schemas.microsoft.com/office/drawing/2014/main" id="{4C07B120-BE68-2945-3B6D-A6F4D6D7096F}"/>
              </a:ext>
            </a:extLst>
          </p:cNvPr>
          <p:cNvGrpSpPr/>
          <p:nvPr/>
        </p:nvGrpSpPr>
        <p:grpSpPr>
          <a:xfrm>
            <a:off x="311726" y="5569527"/>
            <a:ext cx="12115801" cy="400112"/>
            <a:chOff x="76199" y="5472545"/>
            <a:chExt cx="12115801" cy="400112"/>
          </a:xfrm>
        </p:grpSpPr>
        <p:sp>
          <p:nvSpPr>
            <p:cNvPr id="11" name="TextBox 10">
              <a:extLst>
                <a:ext uri="{FF2B5EF4-FFF2-40B4-BE49-F238E27FC236}">
                  <a16:creationId xmlns:a16="http://schemas.microsoft.com/office/drawing/2014/main" id="{E337329F-37DF-480E-144C-1268E9FC5DEA}"/>
                </a:ext>
              </a:extLst>
            </p:cNvPr>
            <p:cNvSpPr txBox="1"/>
            <p:nvPr/>
          </p:nvSpPr>
          <p:spPr>
            <a:xfrm>
              <a:off x="76199" y="5472547"/>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cap="all">
                  <a:ea typeface="Calibri"/>
                  <a:cs typeface="Calibri"/>
                </a:rPr>
                <a:t>220+ Programs</a:t>
              </a:r>
            </a:p>
          </p:txBody>
        </p:sp>
        <p:sp>
          <p:nvSpPr>
            <p:cNvPr id="12" name="TextBox 11">
              <a:extLst>
                <a:ext uri="{FF2B5EF4-FFF2-40B4-BE49-F238E27FC236}">
                  <a16:creationId xmlns:a16="http://schemas.microsoft.com/office/drawing/2014/main" id="{1FF1DCA1-F186-0E63-E710-8B3908B6F0D8}"/>
                </a:ext>
              </a:extLst>
            </p:cNvPr>
            <p:cNvSpPr txBox="1"/>
            <p:nvPr/>
          </p:nvSpPr>
          <p:spPr>
            <a:xfrm>
              <a:off x="2653145" y="5472547"/>
              <a:ext cx="529243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cap="all">
                  <a:ea typeface="Calibri"/>
                  <a:cs typeface="Calibri"/>
                </a:rPr>
                <a:t>120+ SENIOR Program Directors</a:t>
              </a:r>
              <a:endParaRPr lang="en-US" sz="2000">
                <a:ea typeface="Calibri"/>
                <a:cs typeface="Calibri"/>
              </a:endParaRPr>
            </a:p>
          </p:txBody>
        </p:sp>
        <p:sp>
          <p:nvSpPr>
            <p:cNvPr id="17" name="TextBox 16">
              <a:extLst>
                <a:ext uri="{FF2B5EF4-FFF2-40B4-BE49-F238E27FC236}">
                  <a16:creationId xmlns:a16="http://schemas.microsoft.com/office/drawing/2014/main" id="{F11F2759-FF87-53C8-D227-9FDEE92FEA6A}"/>
                </a:ext>
              </a:extLst>
            </p:cNvPr>
            <p:cNvSpPr txBox="1"/>
            <p:nvPr/>
          </p:nvSpPr>
          <p:spPr>
            <a:xfrm>
              <a:off x="7232073" y="5472545"/>
              <a:ext cx="495992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cap="all">
                  <a:ea typeface="Calibri"/>
                  <a:cs typeface="Calibri"/>
                </a:rPr>
                <a:t>Hundreds of PART-TIME STAFF</a:t>
              </a:r>
            </a:p>
          </p:txBody>
        </p:sp>
      </p:grpSp>
      <p:sp>
        <p:nvSpPr>
          <p:cNvPr id="7" name="Freeform 19">
            <a:extLst>
              <a:ext uri="{FF2B5EF4-FFF2-40B4-BE49-F238E27FC236}">
                <a16:creationId xmlns:a16="http://schemas.microsoft.com/office/drawing/2014/main" id="{8933CD2A-75B2-7841-4E7E-B3BF313C6735}"/>
              </a:ext>
            </a:extLst>
          </p:cNvPr>
          <p:cNvSpPr/>
          <p:nvPr/>
        </p:nvSpPr>
        <p:spPr>
          <a:xfrm rot="10800000">
            <a:off x="9375774" y="6135893"/>
            <a:ext cx="2819401" cy="393494"/>
          </a:xfrm>
          <a:custGeom>
            <a:avLst/>
            <a:gdLst>
              <a:gd name="connsiteX0" fmla="*/ 0 w 2819400"/>
              <a:gd name="connsiteY0" fmla="*/ 0 h 386979"/>
              <a:gd name="connsiteX1" fmla="*/ 2617269 w 2819400"/>
              <a:gd name="connsiteY1" fmla="*/ 0 h 386979"/>
              <a:gd name="connsiteX2" fmla="*/ 2819400 w 2819400"/>
              <a:gd name="connsiteY2" fmla="*/ 386979 h 386979"/>
              <a:gd name="connsiteX3" fmla="*/ 0 w 2819400"/>
              <a:gd name="connsiteY3" fmla="*/ 386979 h 386979"/>
            </a:gdLst>
            <a:ahLst/>
            <a:cxnLst>
              <a:cxn ang="0">
                <a:pos x="connsiteX0" y="connsiteY0"/>
              </a:cxn>
              <a:cxn ang="0">
                <a:pos x="connsiteX1" y="connsiteY1"/>
              </a:cxn>
              <a:cxn ang="0">
                <a:pos x="connsiteX2" y="connsiteY2"/>
              </a:cxn>
              <a:cxn ang="0">
                <a:pos x="connsiteX3" y="connsiteY3"/>
              </a:cxn>
            </a:cxnLst>
            <a:rect l="l" t="t" r="r" b="b"/>
            <a:pathLst>
              <a:path w="2819400" h="386979">
                <a:moveTo>
                  <a:pt x="0" y="0"/>
                </a:moveTo>
                <a:lnTo>
                  <a:pt x="2617269" y="0"/>
                </a:lnTo>
                <a:lnTo>
                  <a:pt x="2819400" y="386979"/>
                </a:lnTo>
                <a:lnTo>
                  <a:pt x="0" y="38697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Box 8">
            <a:hlinkClick r:id="rId3"/>
            <a:extLst>
              <a:ext uri="{FF2B5EF4-FFF2-40B4-BE49-F238E27FC236}">
                <a16:creationId xmlns:a16="http://schemas.microsoft.com/office/drawing/2014/main" id="{5927891E-B32C-59D1-D9A6-49CFBE9B771F}"/>
              </a:ext>
            </a:extLst>
          </p:cNvPr>
          <p:cNvSpPr txBox="1"/>
          <p:nvPr/>
        </p:nvSpPr>
        <p:spPr>
          <a:xfrm>
            <a:off x="9377555" y="6177982"/>
            <a:ext cx="2771338" cy="307777"/>
          </a:xfrm>
          <a:prstGeom prst="rect">
            <a:avLst/>
          </a:prstGeom>
          <a:noFill/>
        </p:spPr>
        <p:txBody>
          <a:bodyPr wrap="square" lIns="91440" tIns="45720" rIns="91440" bIns="45720" rtlCol="0" anchor="ctr">
            <a:spAutoFit/>
          </a:bodyPr>
          <a:lstStyle/>
          <a:p>
            <a:pPr algn="r"/>
            <a:r>
              <a:rPr lang="en-US" sz="1400" i="1">
                <a:solidFill>
                  <a:schemeClr val="bg1"/>
                </a:solidFill>
                <a:latin typeface="Montserrat Black"/>
                <a:cs typeface="Poppins"/>
              </a:rPr>
              <a:t>All-Region Games 2026</a:t>
            </a:r>
            <a:endParaRPr lang="en-US"/>
          </a:p>
        </p:txBody>
      </p:sp>
    </p:spTree>
    <p:extLst>
      <p:ext uri="{BB962C8B-B14F-4D97-AF65-F5344CB8AC3E}">
        <p14:creationId xmlns:p14="http://schemas.microsoft.com/office/powerpoint/2010/main" val="2763773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t="-16000" b="-16000"/>
          </a:stretch>
        </a:blipFill>
        <a:effectLst/>
      </p:bgPr>
    </p:bg>
    <p:spTree>
      <p:nvGrpSpPr>
        <p:cNvPr id="1" name="">
          <a:extLst>
            <a:ext uri="{FF2B5EF4-FFF2-40B4-BE49-F238E27FC236}">
              <a16:creationId xmlns:a16="http://schemas.microsoft.com/office/drawing/2014/main" id="{8F84FCA1-8F77-7891-DDA2-6BED2D4862B7}"/>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7760AB60-C978-B9C1-5F9F-E5C822F40070}"/>
              </a:ext>
            </a:extLst>
          </p:cNvPr>
          <p:cNvSpPr txBox="1"/>
          <p:nvPr/>
        </p:nvSpPr>
        <p:spPr>
          <a:xfrm>
            <a:off x="540652" y="996381"/>
            <a:ext cx="7320960" cy="584775"/>
          </a:xfrm>
          <a:prstGeom prst="rect">
            <a:avLst/>
          </a:prstGeom>
          <a:noFill/>
        </p:spPr>
        <p:txBody>
          <a:bodyPr wrap="square" lIns="91440" tIns="45720" rIns="91440" bIns="45720" rtlCol="0" anchor="t">
            <a:spAutoFit/>
          </a:bodyPr>
          <a:lstStyle/>
          <a:p>
            <a:r>
              <a:rPr lang="en-US" sz="3200" b="1" i="1">
                <a:latin typeface="Montserrat Black"/>
                <a:cs typeface="Poppins"/>
              </a:rPr>
              <a:t>The Event of the Year</a:t>
            </a:r>
            <a:endParaRPr lang="en-US" sz="3200" b="1" i="1">
              <a:latin typeface="Montserrat Black" panose="00000A00000000000000" pitchFamily="2" charset="0"/>
              <a:cs typeface="Poppins" pitchFamily="2" charset="77"/>
            </a:endParaRPr>
          </a:p>
        </p:txBody>
      </p:sp>
      <p:sp>
        <p:nvSpPr>
          <p:cNvPr id="14" name="Freeform 19">
            <a:extLst>
              <a:ext uri="{FF2B5EF4-FFF2-40B4-BE49-F238E27FC236}">
                <a16:creationId xmlns:a16="http://schemas.microsoft.com/office/drawing/2014/main" id="{3F11F434-495E-CB06-4D91-D6515456E48F}"/>
              </a:ext>
            </a:extLst>
          </p:cNvPr>
          <p:cNvSpPr/>
          <p:nvPr/>
        </p:nvSpPr>
        <p:spPr>
          <a:xfrm>
            <a:off x="-1" y="292306"/>
            <a:ext cx="2819401" cy="393494"/>
          </a:xfrm>
          <a:custGeom>
            <a:avLst/>
            <a:gdLst>
              <a:gd name="connsiteX0" fmla="*/ 0 w 2819400"/>
              <a:gd name="connsiteY0" fmla="*/ 0 h 386979"/>
              <a:gd name="connsiteX1" fmla="*/ 2617269 w 2819400"/>
              <a:gd name="connsiteY1" fmla="*/ 0 h 386979"/>
              <a:gd name="connsiteX2" fmla="*/ 2819400 w 2819400"/>
              <a:gd name="connsiteY2" fmla="*/ 386979 h 386979"/>
              <a:gd name="connsiteX3" fmla="*/ 0 w 2819400"/>
              <a:gd name="connsiteY3" fmla="*/ 386979 h 386979"/>
            </a:gdLst>
            <a:ahLst/>
            <a:cxnLst>
              <a:cxn ang="0">
                <a:pos x="connsiteX0" y="connsiteY0"/>
              </a:cxn>
              <a:cxn ang="0">
                <a:pos x="connsiteX1" y="connsiteY1"/>
              </a:cxn>
              <a:cxn ang="0">
                <a:pos x="connsiteX2" y="connsiteY2"/>
              </a:cxn>
              <a:cxn ang="0">
                <a:pos x="connsiteX3" y="connsiteY3"/>
              </a:cxn>
            </a:cxnLst>
            <a:rect l="l" t="t" r="r" b="b"/>
            <a:pathLst>
              <a:path w="2819400" h="386979">
                <a:moveTo>
                  <a:pt x="0" y="0"/>
                </a:moveTo>
                <a:lnTo>
                  <a:pt x="2617269" y="0"/>
                </a:lnTo>
                <a:lnTo>
                  <a:pt x="2819400" y="386979"/>
                </a:lnTo>
                <a:lnTo>
                  <a:pt x="0" y="38697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TextBox 14">
            <a:hlinkClick r:id="rId3"/>
            <a:extLst>
              <a:ext uri="{FF2B5EF4-FFF2-40B4-BE49-F238E27FC236}">
                <a16:creationId xmlns:a16="http://schemas.microsoft.com/office/drawing/2014/main" id="{8A0CA862-3349-E719-0A24-B8D220B6C691}"/>
              </a:ext>
            </a:extLst>
          </p:cNvPr>
          <p:cNvSpPr txBox="1"/>
          <p:nvPr/>
        </p:nvSpPr>
        <p:spPr>
          <a:xfrm>
            <a:off x="192279" y="334394"/>
            <a:ext cx="2295088" cy="307777"/>
          </a:xfrm>
          <a:prstGeom prst="rect">
            <a:avLst/>
          </a:prstGeom>
          <a:noFill/>
        </p:spPr>
        <p:txBody>
          <a:bodyPr wrap="square" lIns="91440" tIns="45720" rIns="91440" bIns="45720" rtlCol="0" anchor="ctr">
            <a:spAutoFit/>
          </a:bodyPr>
          <a:lstStyle/>
          <a:p>
            <a:r>
              <a:rPr lang="en-US" sz="1400" i="1">
                <a:solidFill>
                  <a:schemeClr val="bg1"/>
                </a:solidFill>
                <a:latin typeface="Montserrat Black"/>
                <a:cs typeface="Poppins"/>
              </a:rPr>
              <a:t>TRUELACROSSE.COM</a:t>
            </a:r>
            <a:endParaRPr lang="en-US" sz="1400">
              <a:solidFill>
                <a:schemeClr val="bg1"/>
              </a:solidFill>
              <a:cs typeface="Calibri"/>
            </a:endParaRPr>
          </a:p>
        </p:txBody>
      </p:sp>
      <p:sp>
        <p:nvSpPr>
          <p:cNvPr id="19" name="TextBox 18">
            <a:extLst>
              <a:ext uri="{FF2B5EF4-FFF2-40B4-BE49-F238E27FC236}">
                <a16:creationId xmlns:a16="http://schemas.microsoft.com/office/drawing/2014/main" id="{E0762F58-C6B8-5A0E-F63D-F8714C2793D4}"/>
              </a:ext>
            </a:extLst>
          </p:cNvPr>
          <p:cNvSpPr txBox="1"/>
          <p:nvPr/>
        </p:nvSpPr>
        <p:spPr>
          <a:xfrm>
            <a:off x="541077" y="1907650"/>
            <a:ext cx="10959070" cy="4770537"/>
          </a:xfrm>
          <a:prstGeom prst="rect">
            <a:avLst/>
          </a:prstGeom>
          <a:noFill/>
        </p:spPr>
        <p:txBody>
          <a:bodyPr wrap="square" lIns="91440" tIns="45720" rIns="91440" bIns="45720" anchor="t">
            <a:spAutoFit/>
          </a:bodyPr>
          <a:lstStyle/>
          <a:p>
            <a:r>
              <a:rPr lang="en-US" sz="2400" b="1">
                <a:ea typeface="+mn-lt"/>
                <a:cs typeface="+mn-lt"/>
              </a:rPr>
              <a:t>Ready to be part of history in the making?</a:t>
            </a:r>
            <a:endParaRPr lang="en-US">
              <a:ea typeface="+mn-lt"/>
              <a:cs typeface="+mn-lt"/>
            </a:endParaRPr>
          </a:p>
          <a:p>
            <a:endParaRPr lang="en-US" sz="2400" b="1">
              <a:ea typeface="+mn-lt"/>
              <a:cs typeface="+mn-lt"/>
            </a:endParaRPr>
          </a:p>
          <a:p>
            <a:r>
              <a:rPr lang="en-US" sz="2000">
                <a:ea typeface="+mn-lt"/>
                <a:cs typeface="+mn-lt"/>
              </a:rPr>
              <a:t>The All-Region Games offer an unparalleled lacrosse experience that combines competitive play with exceptional exposure. For players, this is the chance to showcase their skills in front of some of the most respected collegiate coaches and influential figures in the sport. The event is designed to maximize visibility and offer valuable feedback, while also fostering an environment of growth and competition.</a:t>
            </a:r>
          </a:p>
          <a:p>
            <a:endParaRPr lang="en-US" sz="2000">
              <a:ea typeface="+mn-lt"/>
              <a:cs typeface="+mn-lt"/>
            </a:endParaRPr>
          </a:p>
          <a:p>
            <a:r>
              <a:rPr lang="en-US" sz="2000">
                <a:ea typeface="+mn-lt"/>
                <a:cs typeface="+mn-lt"/>
              </a:rPr>
              <a:t>The All-Region Games are also an essential part of True Lacrosse’s athlete development pipeline. Players will be able to rise through the ranks of our state and national programs, opening the door to exciting opportunities within the True National team.</a:t>
            </a:r>
          </a:p>
          <a:p>
            <a:endParaRPr lang="en-US" sz="2400" b="1">
              <a:ea typeface="+mn-lt"/>
              <a:cs typeface="+mn-lt"/>
            </a:endParaRPr>
          </a:p>
          <a:p>
            <a:endParaRPr lang="en-US" sz="2400" b="1">
              <a:ea typeface="+mn-lt"/>
              <a:cs typeface="+mn-lt"/>
            </a:endParaRPr>
          </a:p>
          <a:p>
            <a:endParaRPr lang="en-US" sz="2400" b="1">
              <a:ea typeface="+mn-lt"/>
              <a:cs typeface="+mn-lt"/>
            </a:endParaRPr>
          </a:p>
          <a:p>
            <a:endParaRPr lang="en-US" sz="2400" b="1">
              <a:ea typeface="+mn-lt"/>
              <a:cs typeface="+mn-lt"/>
            </a:endParaRPr>
          </a:p>
        </p:txBody>
      </p:sp>
      <p:pic>
        <p:nvPicPr>
          <p:cNvPr id="3" name="Picture 2" descr="A logo for a lacrosse team&#10;&#10;Description automatically generated">
            <a:extLst>
              <a:ext uri="{FF2B5EF4-FFF2-40B4-BE49-F238E27FC236}">
                <a16:creationId xmlns:a16="http://schemas.microsoft.com/office/drawing/2014/main" id="{3B5A4B79-5002-AF3D-0081-ED31C56FB6DD}"/>
              </a:ext>
            </a:extLst>
          </p:cNvPr>
          <p:cNvPicPr>
            <a:picLocks noChangeAspect="1"/>
          </p:cNvPicPr>
          <p:nvPr/>
        </p:nvPicPr>
        <p:blipFill>
          <a:blip r:embed="rId4"/>
          <a:stretch>
            <a:fillRect/>
          </a:stretch>
        </p:blipFill>
        <p:spPr>
          <a:xfrm>
            <a:off x="10152529" y="338231"/>
            <a:ext cx="1354512" cy="1137024"/>
          </a:xfrm>
          <a:prstGeom prst="rect">
            <a:avLst/>
          </a:prstGeom>
        </p:spPr>
      </p:pic>
      <p:sp>
        <p:nvSpPr>
          <p:cNvPr id="5" name="Freeform 19">
            <a:extLst>
              <a:ext uri="{FF2B5EF4-FFF2-40B4-BE49-F238E27FC236}">
                <a16:creationId xmlns:a16="http://schemas.microsoft.com/office/drawing/2014/main" id="{D91BE045-C583-F9A4-B4CC-BB080F1E6081}"/>
              </a:ext>
            </a:extLst>
          </p:cNvPr>
          <p:cNvSpPr/>
          <p:nvPr/>
        </p:nvSpPr>
        <p:spPr>
          <a:xfrm rot="10800000">
            <a:off x="9375774" y="6135893"/>
            <a:ext cx="2819401" cy="393494"/>
          </a:xfrm>
          <a:custGeom>
            <a:avLst/>
            <a:gdLst>
              <a:gd name="connsiteX0" fmla="*/ 0 w 2819400"/>
              <a:gd name="connsiteY0" fmla="*/ 0 h 386979"/>
              <a:gd name="connsiteX1" fmla="*/ 2617269 w 2819400"/>
              <a:gd name="connsiteY1" fmla="*/ 0 h 386979"/>
              <a:gd name="connsiteX2" fmla="*/ 2819400 w 2819400"/>
              <a:gd name="connsiteY2" fmla="*/ 386979 h 386979"/>
              <a:gd name="connsiteX3" fmla="*/ 0 w 2819400"/>
              <a:gd name="connsiteY3" fmla="*/ 386979 h 386979"/>
            </a:gdLst>
            <a:ahLst/>
            <a:cxnLst>
              <a:cxn ang="0">
                <a:pos x="connsiteX0" y="connsiteY0"/>
              </a:cxn>
              <a:cxn ang="0">
                <a:pos x="connsiteX1" y="connsiteY1"/>
              </a:cxn>
              <a:cxn ang="0">
                <a:pos x="connsiteX2" y="connsiteY2"/>
              </a:cxn>
              <a:cxn ang="0">
                <a:pos x="connsiteX3" y="connsiteY3"/>
              </a:cxn>
            </a:cxnLst>
            <a:rect l="l" t="t" r="r" b="b"/>
            <a:pathLst>
              <a:path w="2819400" h="386979">
                <a:moveTo>
                  <a:pt x="0" y="0"/>
                </a:moveTo>
                <a:lnTo>
                  <a:pt x="2617269" y="0"/>
                </a:lnTo>
                <a:lnTo>
                  <a:pt x="2819400" y="386979"/>
                </a:lnTo>
                <a:lnTo>
                  <a:pt x="0" y="38697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hlinkClick r:id="rId3"/>
            <a:extLst>
              <a:ext uri="{FF2B5EF4-FFF2-40B4-BE49-F238E27FC236}">
                <a16:creationId xmlns:a16="http://schemas.microsoft.com/office/drawing/2014/main" id="{C663AC57-6150-C0BE-14A1-F3922E94488D}"/>
              </a:ext>
            </a:extLst>
          </p:cNvPr>
          <p:cNvSpPr txBox="1"/>
          <p:nvPr/>
        </p:nvSpPr>
        <p:spPr>
          <a:xfrm>
            <a:off x="9377555" y="6177982"/>
            <a:ext cx="2771338" cy="307777"/>
          </a:xfrm>
          <a:prstGeom prst="rect">
            <a:avLst/>
          </a:prstGeom>
          <a:noFill/>
        </p:spPr>
        <p:txBody>
          <a:bodyPr wrap="square" lIns="91440" tIns="45720" rIns="91440" bIns="45720" rtlCol="0" anchor="ctr">
            <a:spAutoFit/>
          </a:bodyPr>
          <a:lstStyle/>
          <a:p>
            <a:pPr algn="r"/>
            <a:r>
              <a:rPr lang="en-US" sz="1400" i="1">
                <a:solidFill>
                  <a:schemeClr val="bg1"/>
                </a:solidFill>
                <a:latin typeface="Montserrat Black"/>
                <a:cs typeface="Poppins"/>
              </a:rPr>
              <a:t>All-Region Games 2026</a:t>
            </a:r>
            <a:endParaRPr lang="en-US"/>
          </a:p>
        </p:txBody>
      </p:sp>
    </p:spTree>
    <p:extLst>
      <p:ext uri="{BB962C8B-B14F-4D97-AF65-F5344CB8AC3E}">
        <p14:creationId xmlns:p14="http://schemas.microsoft.com/office/powerpoint/2010/main" val="37829644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t="-16000" b="-16000"/>
          </a:stretch>
        </a:blipFill>
        <a:effectLst/>
      </p:bgPr>
    </p:bg>
    <p:spTree>
      <p:nvGrpSpPr>
        <p:cNvPr id="1" name="">
          <a:extLst>
            <a:ext uri="{FF2B5EF4-FFF2-40B4-BE49-F238E27FC236}">
              <a16:creationId xmlns:a16="http://schemas.microsoft.com/office/drawing/2014/main" id="{1418E76C-4125-0DA1-0C65-B3B46710E880}"/>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AEEA7CE8-EBD6-B493-8F2B-862500E705FD}"/>
              </a:ext>
            </a:extLst>
          </p:cNvPr>
          <p:cNvSpPr txBox="1"/>
          <p:nvPr/>
        </p:nvSpPr>
        <p:spPr>
          <a:xfrm>
            <a:off x="540652" y="996381"/>
            <a:ext cx="7320960" cy="584775"/>
          </a:xfrm>
          <a:prstGeom prst="rect">
            <a:avLst/>
          </a:prstGeom>
          <a:noFill/>
        </p:spPr>
        <p:txBody>
          <a:bodyPr wrap="square" lIns="91440" tIns="45720" rIns="91440" bIns="45720" rtlCol="0" anchor="t">
            <a:spAutoFit/>
          </a:bodyPr>
          <a:lstStyle/>
          <a:p>
            <a:r>
              <a:rPr lang="en-US" sz="3200" b="1" i="1">
                <a:latin typeface="Montserrat Black"/>
                <a:cs typeface="Poppins"/>
              </a:rPr>
              <a:t>Next Steps &amp; Registration</a:t>
            </a:r>
            <a:endParaRPr lang="en-US" sz="3200" b="1" i="1">
              <a:latin typeface="Montserrat Black" panose="00000A00000000000000" pitchFamily="2" charset="0"/>
              <a:cs typeface="Poppins" pitchFamily="2" charset="77"/>
            </a:endParaRPr>
          </a:p>
        </p:txBody>
      </p:sp>
      <p:sp>
        <p:nvSpPr>
          <p:cNvPr id="14" name="Freeform 19">
            <a:extLst>
              <a:ext uri="{FF2B5EF4-FFF2-40B4-BE49-F238E27FC236}">
                <a16:creationId xmlns:a16="http://schemas.microsoft.com/office/drawing/2014/main" id="{42EF9E42-6153-2D7A-6589-ECA6412811A3}"/>
              </a:ext>
            </a:extLst>
          </p:cNvPr>
          <p:cNvSpPr/>
          <p:nvPr/>
        </p:nvSpPr>
        <p:spPr>
          <a:xfrm>
            <a:off x="-1" y="292306"/>
            <a:ext cx="2819401" cy="393494"/>
          </a:xfrm>
          <a:custGeom>
            <a:avLst/>
            <a:gdLst>
              <a:gd name="connsiteX0" fmla="*/ 0 w 2819400"/>
              <a:gd name="connsiteY0" fmla="*/ 0 h 386979"/>
              <a:gd name="connsiteX1" fmla="*/ 2617269 w 2819400"/>
              <a:gd name="connsiteY1" fmla="*/ 0 h 386979"/>
              <a:gd name="connsiteX2" fmla="*/ 2819400 w 2819400"/>
              <a:gd name="connsiteY2" fmla="*/ 386979 h 386979"/>
              <a:gd name="connsiteX3" fmla="*/ 0 w 2819400"/>
              <a:gd name="connsiteY3" fmla="*/ 386979 h 386979"/>
            </a:gdLst>
            <a:ahLst/>
            <a:cxnLst>
              <a:cxn ang="0">
                <a:pos x="connsiteX0" y="connsiteY0"/>
              </a:cxn>
              <a:cxn ang="0">
                <a:pos x="connsiteX1" y="connsiteY1"/>
              </a:cxn>
              <a:cxn ang="0">
                <a:pos x="connsiteX2" y="connsiteY2"/>
              </a:cxn>
              <a:cxn ang="0">
                <a:pos x="connsiteX3" y="connsiteY3"/>
              </a:cxn>
            </a:cxnLst>
            <a:rect l="l" t="t" r="r" b="b"/>
            <a:pathLst>
              <a:path w="2819400" h="386979">
                <a:moveTo>
                  <a:pt x="0" y="0"/>
                </a:moveTo>
                <a:lnTo>
                  <a:pt x="2617269" y="0"/>
                </a:lnTo>
                <a:lnTo>
                  <a:pt x="2819400" y="386979"/>
                </a:lnTo>
                <a:lnTo>
                  <a:pt x="0" y="38697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TextBox 14">
            <a:hlinkClick r:id="rId3"/>
            <a:extLst>
              <a:ext uri="{FF2B5EF4-FFF2-40B4-BE49-F238E27FC236}">
                <a16:creationId xmlns:a16="http://schemas.microsoft.com/office/drawing/2014/main" id="{9D9A0DD0-AEC6-F67A-43F7-0C333B8C0421}"/>
              </a:ext>
            </a:extLst>
          </p:cNvPr>
          <p:cNvSpPr txBox="1"/>
          <p:nvPr/>
        </p:nvSpPr>
        <p:spPr>
          <a:xfrm>
            <a:off x="192279" y="334394"/>
            <a:ext cx="2295088" cy="307777"/>
          </a:xfrm>
          <a:prstGeom prst="rect">
            <a:avLst/>
          </a:prstGeom>
          <a:noFill/>
        </p:spPr>
        <p:txBody>
          <a:bodyPr wrap="square" lIns="91440" tIns="45720" rIns="91440" bIns="45720" rtlCol="0" anchor="ctr">
            <a:spAutoFit/>
          </a:bodyPr>
          <a:lstStyle/>
          <a:p>
            <a:r>
              <a:rPr lang="en-US" sz="1400" i="1">
                <a:solidFill>
                  <a:schemeClr val="bg1"/>
                </a:solidFill>
                <a:latin typeface="Montserrat Black"/>
                <a:cs typeface="Poppins"/>
              </a:rPr>
              <a:t>TRUELACROSSE.COM</a:t>
            </a:r>
            <a:endParaRPr lang="en-US" sz="1400">
              <a:solidFill>
                <a:schemeClr val="bg1"/>
              </a:solidFill>
              <a:cs typeface="Calibri"/>
            </a:endParaRPr>
          </a:p>
        </p:txBody>
      </p:sp>
      <p:sp>
        <p:nvSpPr>
          <p:cNvPr id="19" name="TextBox 18">
            <a:extLst>
              <a:ext uri="{FF2B5EF4-FFF2-40B4-BE49-F238E27FC236}">
                <a16:creationId xmlns:a16="http://schemas.microsoft.com/office/drawing/2014/main" id="{DD3DD762-4EA8-AE24-A3E6-B26497BE094B}"/>
              </a:ext>
            </a:extLst>
          </p:cNvPr>
          <p:cNvSpPr txBox="1"/>
          <p:nvPr/>
        </p:nvSpPr>
        <p:spPr>
          <a:xfrm>
            <a:off x="541077" y="1907650"/>
            <a:ext cx="10959070" cy="5632311"/>
          </a:xfrm>
          <a:prstGeom prst="rect">
            <a:avLst/>
          </a:prstGeom>
          <a:noFill/>
        </p:spPr>
        <p:txBody>
          <a:bodyPr wrap="square" lIns="91440" tIns="45720" rIns="91440" bIns="45720" anchor="t">
            <a:spAutoFit/>
          </a:bodyPr>
          <a:lstStyle/>
          <a:p>
            <a:r>
              <a:rPr lang="en-US" sz="2400" b="1">
                <a:ea typeface="+mn-lt"/>
                <a:cs typeface="+mn-lt"/>
              </a:rPr>
              <a:t>Get Involved in the All-Region Games Today</a:t>
            </a:r>
            <a:endParaRPr lang="en-US"/>
          </a:p>
          <a:p>
            <a:endParaRPr lang="en-US" sz="2400" b="1">
              <a:ea typeface="+mn-lt"/>
              <a:cs typeface="+mn-lt"/>
            </a:endParaRPr>
          </a:p>
          <a:p>
            <a:r>
              <a:rPr lang="en-US" sz="2400">
                <a:ea typeface="+mn-lt"/>
                <a:cs typeface="+mn-lt"/>
              </a:rPr>
              <a:t>The All-Region Games are by invitation only, so if you’ve been selected, we encourage you to register early and secure your spot in this prestigious event. Registration details, including deadlines and instructions, are available through True Lacrosse’s official channels. For any questions or more information about the event, please don’t hesitate to contact us directly.</a:t>
            </a:r>
            <a:endParaRPr lang="en-US"/>
          </a:p>
          <a:p>
            <a:endParaRPr lang="en-US" sz="2400">
              <a:ea typeface="+mn-lt"/>
              <a:cs typeface="+mn-lt"/>
            </a:endParaRPr>
          </a:p>
          <a:p>
            <a:r>
              <a:rPr lang="en-US" sz="2400">
                <a:ea typeface="+mn-lt"/>
                <a:cs typeface="+mn-lt"/>
              </a:rPr>
              <a:t>Join us at the 2026 All-Region Games in sunny Florida and take the next step in your lacrosse journey. We look forward to seeing you there!</a:t>
            </a:r>
            <a:endParaRPr lang="en-US"/>
          </a:p>
          <a:p>
            <a:endParaRPr lang="en-US" sz="2400" b="1">
              <a:ea typeface="+mn-lt"/>
              <a:cs typeface="+mn-lt"/>
            </a:endParaRPr>
          </a:p>
          <a:p>
            <a:endParaRPr lang="en-US" sz="2400" b="1">
              <a:ea typeface="+mn-lt"/>
              <a:cs typeface="+mn-lt"/>
            </a:endParaRPr>
          </a:p>
          <a:p>
            <a:endParaRPr lang="en-US" sz="2400" b="1">
              <a:ea typeface="+mn-lt"/>
              <a:cs typeface="+mn-lt"/>
            </a:endParaRPr>
          </a:p>
          <a:p>
            <a:endParaRPr lang="en-US" sz="2400" b="1">
              <a:ea typeface="+mn-lt"/>
              <a:cs typeface="+mn-lt"/>
            </a:endParaRPr>
          </a:p>
          <a:p>
            <a:endParaRPr lang="en-US" sz="2400" b="1">
              <a:ea typeface="+mn-lt"/>
              <a:cs typeface="+mn-lt"/>
            </a:endParaRPr>
          </a:p>
        </p:txBody>
      </p:sp>
      <p:pic>
        <p:nvPicPr>
          <p:cNvPr id="3" name="Picture 2" descr="A logo for a lacrosse team&#10;&#10;Description automatically generated">
            <a:extLst>
              <a:ext uri="{FF2B5EF4-FFF2-40B4-BE49-F238E27FC236}">
                <a16:creationId xmlns:a16="http://schemas.microsoft.com/office/drawing/2014/main" id="{1D40616E-7ACC-E70F-1596-92BBF2CE6372}"/>
              </a:ext>
            </a:extLst>
          </p:cNvPr>
          <p:cNvPicPr>
            <a:picLocks noChangeAspect="1"/>
          </p:cNvPicPr>
          <p:nvPr/>
        </p:nvPicPr>
        <p:blipFill>
          <a:blip r:embed="rId4"/>
          <a:stretch>
            <a:fillRect/>
          </a:stretch>
        </p:blipFill>
        <p:spPr>
          <a:xfrm>
            <a:off x="10152529" y="338231"/>
            <a:ext cx="1354512" cy="1137024"/>
          </a:xfrm>
          <a:prstGeom prst="rect">
            <a:avLst/>
          </a:prstGeom>
        </p:spPr>
      </p:pic>
      <p:sp>
        <p:nvSpPr>
          <p:cNvPr id="5" name="Freeform 19">
            <a:extLst>
              <a:ext uri="{FF2B5EF4-FFF2-40B4-BE49-F238E27FC236}">
                <a16:creationId xmlns:a16="http://schemas.microsoft.com/office/drawing/2014/main" id="{908492D1-68F9-57CC-7F5A-51507D4E8807}"/>
              </a:ext>
            </a:extLst>
          </p:cNvPr>
          <p:cNvSpPr/>
          <p:nvPr/>
        </p:nvSpPr>
        <p:spPr>
          <a:xfrm rot="10800000">
            <a:off x="9375774" y="6135893"/>
            <a:ext cx="2819401" cy="393494"/>
          </a:xfrm>
          <a:custGeom>
            <a:avLst/>
            <a:gdLst>
              <a:gd name="connsiteX0" fmla="*/ 0 w 2819400"/>
              <a:gd name="connsiteY0" fmla="*/ 0 h 386979"/>
              <a:gd name="connsiteX1" fmla="*/ 2617269 w 2819400"/>
              <a:gd name="connsiteY1" fmla="*/ 0 h 386979"/>
              <a:gd name="connsiteX2" fmla="*/ 2819400 w 2819400"/>
              <a:gd name="connsiteY2" fmla="*/ 386979 h 386979"/>
              <a:gd name="connsiteX3" fmla="*/ 0 w 2819400"/>
              <a:gd name="connsiteY3" fmla="*/ 386979 h 386979"/>
            </a:gdLst>
            <a:ahLst/>
            <a:cxnLst>
              <a:cxn ang="0">
                <a:pos x="connsiteX0" y="connsiteY0"/>
              </a:cxn>
              <a:cxn ang="0">
                <a:pos x="connsiteX1" y="connsiteY1"/>
              </a:cxn>
              <a:cxn ang="0">
                <a:pos x="connsiteX2" y="connsiteY2"/>
              </a:cxn>
              <a:cxn ang="0">
                <a:pos x="connsiteX3" y="connsiteY3"/>
              </a:cxn>
            </a:cxnLst>
            <a:rect l="l" t="t" r="r" b="b"/>
            <a:pathLst>
              <a:path w="2819400" h="386979">
                <a:moveTo>
                  <a:pt x="0" y="0"/>
                </a:moveTo>
                <a:lnTo>
                  <a:pt x="2617269" y="0"/>
                </a:lnTo>
                <a:lnTo>
                  <a:pt x="2819400" y="386979"/>
                </a:lnTo>
                <a:lnTo>
                  <a:pt x="0" y="38697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hlinkClick r:id="rId3"/>
            <a:extLst>
              <a:ext uri="{FF2B5EF4-FFF2-40B4-BE49-F238E27FC236}">
                <a16:creationId xmlns:a16="http://schemas.microsoft.com/office/drawing/2014/main" id="{F7483BEB-CF72-91DF-C9E5-58F394059249}"/>
              </a:ext>
            </a:extLst>
          </p:cNvPr>
          <p:cNvSpPr txBox="1"/>
          <p:nvPr/>
        </p:nvSpPr>
        <p:spPr>
          <a:xfrm>
            <a:off x="9377555" y="6177982"/>
            <a:ext cx="2771338" cy="307777"/>
          </a:xfrm>
          <a:prstGeom prst="rect">
            <a:avLst/>
          </a:prstGeom>
          <a:noFill/>
        </p:spPr>
        <p:txBody>
          <a:bodyPr wrap="square" lIns="91440" tIns="45720" rIns="91440" bIns="45720" rtlCol="0" anchor="ctr">
            <a:spAutoFit/>
          </a:bodyPr>
          <a:lstStyle/>
          <a:p>
            <a:pPr algn="r"/>
            <a:r>
              <a:rPr lang="en-US" sz="1400" i="1">
                <a:solidFill>
                  <a:schemeClr val="bg1"/>
                </a:solidFill>
                <a:latin typeface="Montserrat Black"/>
                <a:cs typeface="Poppins"/>
              </a:rPr>
              <a:t>All-Region Games 2026</a:t>
            </a:r>
            <a:endParaRPr lang="en-US"/>
          </a:p>
        </p:txBody>
      </p:sp>
    </p:spTree>
    <p:extLst>
      <p:ext uri="{BB962C8B-B14F-4D97-AF65-F5344CB8AC3E}">
        <p14:creationId xmlns:p14="http://schemas.microsoft.com/office/powerpoint/2010/main" val="592933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4"/>
          <a:stretch>
            <a:fillRect t="-16000" b="-16000"/>
          </a:stretch>
        </a:blipFill>
        <a:effectLst/>
      </p:bgPr>
    </p:bg>
    <p:spTree>
      <p:nvGrpSpPr>
        <p:cNvPr id="1" name=""/>
        <p:cNvGrpSpPr/>
        <p:nvPr/>
      </p:nvGrpSpPr>
      <p:grpSpPr>
        <a:xfrm>
          <a:off x="0" y="0"/>
          <a:ext cx="0" cy="0"/>
          <a:chOff x="0" y="0"/>
          <a:chExt cx="0" cy="0"/>
        </a:xfrm>
      </p:grpSpPr>
      <p:sp>
        <p:nvSpPr>
          <p:cNvPr id="14" name="Freeform 19">
            <a:extLst>
              <a:ext uri="{FF2B5EF4-FFF2-40B4-BE49-F238E27FC236}">
                <a16:creationId xmlns:a16="http://schemas.microsoft.com/office/drawing/2014/main" id="{2A1F70E7-EB80-9D0D-508C-F056027D98DC}"/>
              </a:ext>
            </a:extLst>
          </p:cNvPr>
          <p:cNvSpPr/>
          <p:nvPr/>
        </p:nvSpPr>
        <p:spPr>
          <a:xfrm>
            <a:off x="-1" y="292306"/>
            <a:ext cx="2819401" cy="393494"/>
          </a:xfrm>
          <a:custGeom>
            <a:avLst/>
            <a:gdLst>
              <a:gd name="connsiteX0" fmla="*/ 0 w 2819400"/>
              <a:gd name="connsiteY0" fmla="*/ 0 h 386979"/>
              <a:gd name="connsiteX1" fmla="*/ 2617269 w 2819400"/>
              <a:gd name="connsiteY1" fmla="*/ 0 h 386979"/>
              <a:gd name="connsiteX2" fmla="*/ 2819400 w 2819400"/>
              <a:gd name="connsiteY2" fmla="*/ 386979 h 386979"/>
              <a:gd name="connsiteX3" fmla="*/ 0 w 2819400"/>
              <a:gd name="connsiteY3" fmla="*/ 386979 h 386979"/>
            </a:gdLst>
            <a:ahLst/>
            <a:cxnLst>
              <a:cxn ang="0">
                <a:pos x="connsiteX0" y="connsiteY0"/>
              </a:cxn>
              <a:cxn ang="0">
                <a:pos x="connsiteX1" y="connsiteY1"/>
              </a:cxn>
              <a:cxn ang="0">
                <a:pos x="connsiteX2" y="connsiteY2"/>
              </a:cxn>
              <a:cxn ang="0">
                <a:pos x="connsiteX3" y="connsiteY3"/>
              </a:cxn>
            </a:cxnLst>
            <a:rect l="l" t="t" r="r" b="b"/>
            <a:pathLst>
              <a:path w="2819400" h="386979">
                <a:moveTo>
                  <a:pt x="0" y="0"/>
                </a:moveTo>
                <a:lnTo>
                  <a:pt x="2617269" y="0"/>
                </a:lnTo>
                <a:lnTo>
                  <a:pt x="2819400" y="386979"/>
                </a:lnTo>
                <a:lnTo>
                  <a:pt x="0" y="38697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TextBox 14">
            <a:hlinkClick r:id="rId5"/>
            <a:extLst>
              <a:ext uri="{FF2B5EF4-FFF2-40B4-BE49-F238E27FC236}">
                <a16:creationId xmlns:a16="http://schemas.microsoft.com/office/drawing/2014/main" id="{16EBFF73-E750-40F4-5842-B9B789613E66}"/>
              </a:ext>
            </a:extLst>
          </p:cNvPr>
          <p:cNvSpPr txBox="1"/>
          <p:nvPr/>
        </p:nvSpPr>
        <p:spPr>
          <a:xfrm>
            <a:off x="192279" y="334394"/>
            <a:ext cx="2295088" cy="307777"/>
          </a:xfrm>
          <a:prstGeom prst="rect">
            <a:avLst/>
          </a:prstGeom>
          <a:noFill/>
        </p:spPr>
        <p:txBody>
          <a:bodyPr wrap="square" lIns="91440" tIns="45720" rIns="91440" bIns="45720" rtlCol="0" anchor="ctr">
            <a:spAutoFit/>
          </a:bodyPr>
          <a:lstStyle/>
          <a:p>
            <a:r>
              <a:rPr lang="en-US" sz="1400" i="1">
                <a:solidFill>
                  <a:schemeClr val="bg1"/>
                </a:solidFill>
                <a:latin typeface="Montserrat Black"/>
                <a:cs typeface="Poppins"/>
              </a:rPr>
              <a:t>TRUELACROSSE.COM</a:t>
            </a:r>
            <a:endParaRPr lang="en-US" sz="1400">
              <a:solidFill>
                <a:schemeClr val="bg1"/>
              </a:solidFill>
              <a:cs typeface="Calibri"/>
            </a:endParaRPr>
          </a:p>
        </p:txBody>
      </p:sp>
      <p:sp>
        <p:nvSpPr>
          <p:cNvPr id="7" name="Freeform 19">
            <a:extLst>
              <a:ext uri="{FF2B5EF4-FFF2-40B4-BE49-F238E27FC236}">
                <a16:creationId xmlns:a16="http://schemas.microsoft.com/office/drawing/2014/main" id="{36C06A67-4972-BB64-E1D6-ECC59252A4B3}"/>
              </a:ext>
            </a:extLst>
          </p:cNvPr>
          <p:cNvSpPr/>
          <p:nvPr/>
        </p:nvSpPr>
        <p:spPr>
          <a:xfrm rot="10800000">
            <a:off x="9375774" y="6135893"/>
            <a:ext cx="2819401" cy="393494"/>
          </a:xfrm>
          <a:custGeom>
            <a:avLst/>
            <a:gdLst>
              <a:gd name="connsiteX0" fmla="*/ 0 w 2819400"/>
              <a:gd name="connsiteY0" fmla="*/ 0 h 386979"/>
              <a:gd name="connsiteX1" fmla="*/ 2617269 w 2819400"/>
              <a:gd name="connsiteY1" fmla="*/ 0 h 386979"/>
              <a:gd name="connsiteX2" fmla="*/ 2819400 w 2819400"/>
              <a:gd name="connsiteY2" fmla="*/ 386979 h 386979"/>
              <a:gd name="connsiteX3" fmla="*/ 0 w 2819400"/>
              <a:gd name="connsiteY3" fmla="*/ 386979 h 386979"/>
            </a:gdLst>
            <a:ahLst/>
            <a:cxnLst>
              <a:cxn ang="0">
                <a:pos x="connsiteX0" y="connsiteY0"/>
              </a:cxn>
              <a:cxn ang="0">
                <a:pos x="connsiteX1" y="connsiteY1"/>
              </a:cxn>
              <a:cxn ang="0">
                <a:pos x="connsiteX2" y="connsiteY2"/>
              </a:cxn>
              <a:cxn ang="0">
                <a:pos x="connsiteX3" y="connsiteY3"/>
              </a:cxn>
            </a:cxnLst>
            <a:rect l="l" t="t" r="r" b="b"/>
            <a:pathLst>
              <a:path w="2819400" h="386979">
                <a:moveTo>
                  <a:pt x="0" y="0"/>
                </a:moveTo>
                <a:lnTo>
                  <a:pt x="2617269" y="0"/>
                </a:lnTo>
                <a:lnTo>
                  <a:pt x="2819400" y="386979"/>
                </a:lnTo>
                <a:lnTo>
                  <a:pt x="0" y="38697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Box 8">
            <a:hlinkClick r:id="rId5"/>
            <a:extLst>
              <a:ext uri="{FF2B5EF4-FFF2-40B4-BE49-F238E27FC236}">
                <a16:creationId xmlns:a16="http://schemas.microsoft.com/office/drawing/2014/main" id="{FBB18C2B-7D86-B215-FE14-AD371AEBA91A}"/>
              </a:ext>
            </a:extLst>
          </p:cNvPr>
          <p:cNvSpPr txBox="1"/>
          <p:nvPr/>
        </p:nvSpPr>
        <p:spPr>
          <a:xfrm>
            <a:off x="9377555" y="6177982"/>
            <a:ext cx="2771338" cy="307777"/>
          </a:xfrm>
          <a:prstGeom prst="rect">
            <a:avLst/>
          </a:prstGeom>
          <a:noFill/>
        </p:spPr>
        <p:txBody>
          <a:bodyPr wrap="square" lIns="91440" tIns="45720" rIns="91440" bIns="45720" rtlCol="0" anchor="ctr">
            <a:spAutoFit/>
          </a:bodyPr>
          <a:lstStyle/>
          <a:p>
            <a:pPr algn="r"/>
            <a:r>
              <a:rPr lang="en-US" sz="1400" i="1">
                <a:solidFill>
                  <a:schemeClr val="bg1"/>
                </a:solidFill>
                <a:latin typeface="Montserrat Black"/>
                <a:cs typeface="Poppins"/>
              </a:rPr>
              <a:t>All-Region Games 2026</a:t>
            </a:r>
            <a:endParaRPr lang="en-US"/>
          </a:p>
        </p:txBody>
      </p:sp>
      <p:pic>
        <p:nvPicPr>
          <p:cNvPr id="5" name="Picture 4" descr="A logo for a lacrosse team&#10;&#10;Description automatically generated">
            <a:extLst>
              <a:ext uri="{FF2B5EF4-FFF2-40B4-BE49-F238E27FC236}">
                <a16:creationId xmlns:a16="http://schemas.microsoft.com/office/drawing/2014/main" id="{C17623EF-9CF5-B351-0D0C-5B8751045BA5}"/>
              </a:ext>
            </a:extLst>
          </p:cNvPr>
          <p:cNvPicPr>
            <a:picLocks noChangeAspect="1"/>
          </p:cNvPicPr>
          <p:nvPr/>
        </p:nvPicPr>
        <p:blipFill>
          <a:blip r:embed="rId6"/>
          <a:stretch>
            <a:fillRect/>
          </a:stretch>
        </p:blipFill>
        <p:spPr>
          <a:xfrm>
            <a:off x="9547412" y="928408"/>
            <a:ext cx="2161335" cy="1839259"/>
          </a:xfrm>
          <a:prstGeom prst="rect">
            <a:avLst/>
          </a:prstGeom>
        </p:spPr>
      </p:pic>
      <p:pic>
        <p:nvPicPr>
          <p:cNvPr id="16" name="Online Media 2" title="Gearing up #RepYourRegion">
            <a:hlinkClick r:id="" action="ppaction://media"/>
            <a:extLst>
              <a:ext uri="{FF2B5EF4-FFF2-40B4-BE49-F238E27FC236}">
                <a16:creationId xmlns:a16="http://schemas.microsoft.com/office/drawing/2014/main" id="{25C31948-64FF-7D4B-7FDF-A67E4545C2BA}"/>
              </a:ext>
            </a:extLst>
          </p:cNvPr>
          <p:cNvPicPr>
            <a:picLocks noRot="1" noChangeAspect="1"/>
          </p:cNvPicPr>
          <p:nvPr>
            <a:videoFile r:link="rId1"/>
          </p:nvPr>
        </p:nvPicPr>
        <p:blipFill>
          <a:blip r:embed="rId7"/>
          <a:stretch>
            <a:fillRect/>
          </a:stretch>
        </p:blipFill>
        <p:spPr>
          <a:xfrm>
            <a:off x="873239" y="913050"/>
            <a:ext cx="3518743" cy="5523755"/>
          </a:xfrm>
          <a:prstGeom prst="rect">
            <a:avLst/>
          </a:prstGeom>
        </p:spPr>
      </p:pic>
      <p:pic>
        <p:nvPicPr>
          <p:cNvPr id="18" name="Online Media 6" title="2025 True Lacrosse #AllRegionGames at the Paradise Coast Sports Complex 🌴">
            <a:hlinkClick r:id="" action="ppaction://media"/>
            <a:extLst>
              <a:ext uri="{FF2B5EF4-FFF2-40B4-BE49-F238E27FC236}">
                <a16:creationId xmlns:a16="http://schemas.microsoft.com/office/drawing/2014/main" id="{E17DFA3A-58EF-F2F5-B86C-58D38867DD9D}"/>
              </a:ext>
            </a:extLst>
          </p:cNvPr>
          <p:cNvPicPr>
            <a:picLocks noRot="1" noChangeAspect="1"/>
          </p:cNvPicPr>
          <p:nvPr>
            <a:videoFile r:link="rId2"/>
          </p:nvPr>
        </p:nvPicPr>
        <p:blipFill>
          <a:blip r:embed="rId8"/>
          <a:stretch>
            <a:fillRect/>
          </a:stretch>
        </p:blipFill>
        <p:spPr>
          <a:xfrm>
            <a:off x="5136777" y="924859"/>
            <a:ext cx="3690564" cy="5531223"/>
          </a:xfrm>
          <a:prstGeom prst="rect">
            <a:avLst/>
          </a:prstGeom>
        </p:spPr>
      </p:pic>
      <p:pic>
        <p:nvPicPr>
          <p:cNvPr id="2" name="Picture 1" descr="A logo with palm trees and sun&#10;&#10;AI-generated content may be incorrect.">
            <a:extLst>
              <a:ext uri="{FF2B5EF4-FFF2-40B4-BE49-F238E27FC236}">
                <a16:creationId xmlns:a16="http://schemas.microsoft.com/office/drawing/2014/main" id="{97CA093C-C9BF-CC68-66EA-659B0CC62DEB}"/>
              </a:ext>
            </a:extLst>
          </p:cNvPr>
          <p:cNvPicPr>
            <a:picLocks noChangeAspect="1"/>
          </p:cNvPicPr>
          <p:nvPr/>
        </p:nvPicPr>
        <p:blipFill>
          <a:blip r:embed="rId9"/>
          <a:stretch>
            <a:fillRect/>
          </a:stretch>
        </p:blipFill>
        <p:spPr>
          <a:xfrm>
            <a:off x="9236635" y="3431523"/>
            <a:ext cx="2780555" cy="2168900"/>
          </a:xfrm>
          <a:prstGeom prst="rect">
            <a:avLst/>
          </a:prstGeom>
        </p:spPr>
      </p:pic>
    </p:spTree>
    <p:extLst>
      <p:ext uri="{BB962C8B-B14F-4D97-AF65-F5344CB8AC3E}">
        <p14:creationId xmlns:p14="http://schemas.microsoft.com/office/powerpoint/2010/main" val="1750381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tretch>
            <a:fillRect t="-16000" b="-16000"/>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8A71F7D-B8B6-3F49-94A6-C0C21ACB2A57}"/>
              </a:ext>
            </a:extLst>
          </p:cNvPr>
          <p:cNvSpPr txBox="1"/>
          <p:nvPr/>
        </p:nvSpPr>
        <p:spPr>
          <a:xfrm>
            <a:off x="540652" y="996381"/>
            <a:ext cx="5027023" cy="584775"/>
          </a:xfrm>
          <a:prstGeom prst="rect">
            <a:avLst/>
          </a:prstGeom>
          <a:noFill/>
        </p:spPr>
        <p:txBody>
          <a:bodyPr wrap="square" lIns="91440" tIns="45720" rIns="91440" bIns="45720" rtlCol="0" anchor="t">
            <a:spAutoFit/>
          </a:bodyPr>
          <a:lstStyle/>
          <a:p>
            <a:r>
              <a:rPr lang="en-US" sz="3200" b="1" i="1">
                <a:latin typeface="Montserrat Black"/>
                <a:cs typeface="Poppins"/>
              </a:rPr>
              <a:t>The Event</a:t>
            </a:r>
            <a:endParaRPr lang="en-US" sz="3200" b="1" i="1">
              <a:latin typeface="Montserrat Black" panose="00000A00000000000000" pitchFamily="2" charset="0"/>
              <a:cs typeface="Poppins" pitchFamily="2" charset="77"/>
            </a:endParaRPr>
          </a:p>
        </p:txBody>
      </p:sp>
      <p:sp>
        <p:nvSpPr>
          <p:cNvPr id="14" name="Freeform 19">
            <a:extLst>
              <a:ext uri="{FF2B5EF4-FFF2-40B4-BE49-F238E27FC236}">
                <a16:creationId xmlns:a16="http://schemas.microsoft.com/office/drawing/2014/main" id="{2A1F70E7-EB80-9D0D-508C-F056027D98DC}"/>
              </a:ext>
            </a:extLst>
          </p:cNvPr>
          <p:cNvSpPr/>
          <p:nvPr/>
        </p:nvSpPr>
        <p:spPr>
          <a:xfrm>
            <a:off x="-1" y="292306"/>
            <a:ext cx="2819401" cy="393494"/>
          </a:xfrm>
          <a:custGeom>
            <a:avLst/>
            <a:gdLst>
              <a:gd name="connsiteX0" fmla="*/ 0 w 2819400"/>
              <a:gd name="connsiteY0" fmla="*/ 0 h 386979"/>
              <a:gd name="connsiteX1" fmla="*/ 2617269 w 2819400"/>
              <a:gd name="connsiteY1" fmla="*/ 0 h 386979"/>
              <a:gd name="connsiteX2" fmla="*/ 2819400 w 2819400"/>
              <a:gd name="connsiteY2" fmla="*/ 386979 h 386979"/>
              <a:gd name="connsiteX3" fmla="*/ 0 w 2819400"/>
              <a:gd name="connsiteY3" fmla="*/ 386979 h 386979"/>
            </a:gdLst>
            <a:ahLst/>
            <a:cxnLst>
              <a:cxn ang="0">
                <a:pos x="connsiteX0" y="connsiteY0"/>
              </a:cxn>
              <a:cxn ang="0">
                <a:pos x="connsiteX1" y="connsiteY1"/>
              </a:cxn>
              <a:cxn ang="0">
                <a:pos x="connsiteX2" y="connsiteY2"/>
              </a:cxn>
              <a:cxn ang="0">
                <a:pos x="connsiteX3" y="connsiteY3"/>
              </a:cxn>
            </a:cxnLst>
            <a:rect l="l" t="t" r="r" b="b"/>
            <a:pathLst>
              <a:path w="2819400" h="386979">
                <a:moveTo>
                  <a:pt x="0" y="0"/>
                </a:moveTo>
                <a:lnTo>
                  <a:pt x="2617269" y="0"/>
                </a:lnTo>
                <a:lnTo>
                  <a:pt x="2819400" y="386979"/>
                </a:lnTo>
                <a:lnTo>
                  <a:pt x="0" y="38697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TextBox 14">
            <a:hlinkClick r:id="rId4"/>
            <a:extLst>
              <a:ext uri="{FF2B5EF4-FFF2-40B4-BE49-F238E27FC236}">
                <a16:creationId xmlns:a16="http://schemas.microsoft.com/office/drawing/2014/main" id="{16EBFF73-E750-40F4-5842-B9B789613E66}"/>
              </a:ext>
            </a:extLst>
          </p:cNvPr>
          <p:cNvSpPr txBox="1"/>
          <p:nvPr/>
        </p:nvSpPr>
        <p:spPr>
          <a:xfrm>
            <a:off x="192279" y="334394"/>
            <a:ext cx="2295088" cy="307777"/>
          </a:xfrm>
          <a:prstGeom prst="rect">
            <a:avLst/>
          </a:prstGeom>
          <a:noFill/>
        </p:spPr>
        <p:txBody>
          <a:bodyPr wrap="square" lIns="91440" tIns="45720" rIns="91440" bIns="45720" rtlCol="0" anchor="ctr">
            <a:spAutoFit/>
          </a:bodyPr>
          <a:lstStyle/>
          <a:p>
            <a:r>
              <a:rPr lang="en-US" sz="1400" i="1">
                <a:solidFill>
                  <a:schemeClr val="bg1"/>
                </a:solidFill>
                <a:latin typeface="Montserrat Black"/>
                <a:cs typeface="Poppins"/>
              </a:rPr>
              <a:t>TRUELACROSSE.COM</a:t>
            </a:r>
            <a:endParaRPr lang="en-US" sz="1400">
              <a:solidFill>
                <a:schemeClr val="bg1"/>
              </a:solidFill>
              <a:cs typeface="Calibri"/>
            </a:endParaRPr>
          </a:p>
        </p:txBody>
      </p:sp>
      <p:sp>
        <p:nvSpPr>
          <p:cNvPr id="19" name="TextBox 18">
            <a:extLst>
              <a:ext uri="{FF2B5EF4-FFF2-40B4-BE49-F238E27FC236}">
                <a16:creationId xmlns:a16="http://schemas.microsoft.com/office/drawing/2014/main" id="{63E96965-1D1A-C423-3677-D745C8006707}"/>
              </a:ext>
            </a:extLst>
          </p:cNvPr>
          <p:cNvSpPr txBox="1"/>
          <p:nvPr/>
        </p:nvSpPr>
        <p:spPr>
          <a:xfrm>
            <a:off x="533139" y="1717150"/>
            <a:ext cx="6021945" cy="3788858"/>
          </a:xfrm>
          <a:prstGeom prst="rect">
            <a:avLst/>
          </a:prstGeom>
          <a:noFill/>
        </p:spPr>
        <p:txBody>
          <a:bodyPr wrap="square" lIns="91440" tIns="45720" rIns="91440" bIns="45720" anchor="t">
            <a:spAutoFit/>
          </a:bodyPr>
          <a:lstStyle/>
          <a:p>
            <a:pPr>
              <a:lnSpc>
                <a:spcPct val="150000"/>
              </a:lnSpc>
            </a:pPr>
            <a:r>
              <a:rPr lang="en-US">
                <a:ea typeface="+mn-lt"/>
                <a:cs typeface="+mn-lt"/>
              </a:rPr>
              <a:t>True Lacrosse’s All-Region Games offers an exclusive, multi-day, invitation-only experience that unites the top rising youth and high school lacrosse players from across the nation. This event is designed to foster a highly competitive environment, where players can showcase their skills, gain invaluable exposure, and connect with collegiate coaches. Whether competing in tournament-style play or participating in showcase events, players will experience a high-profile atmosphere like no other, ensuring that every moment counts.</a:t>
            </a:r>
          </a:p>
        </p:txBody>
      </p:sp>
      <p:sp>
        <p:nvSpPr>
          <p:cNvPr id="9" name="Freeform 19">
            <a:extLst>
              <a:ext uri="{FF2B5EF4-FFF2-40B4-BE49-F238E27FC236}">
                <a16:creationId xmlns:a16="http://schemas.microsoft.com/office/drawing/2014/main" id="{5467CE7B-BA2B-AE67-C895-210E61132863}"/>
              </a:ext>
            </a:extLst>
          </p:cNvPr>
          <p:cNvSpPr/>
          <p:nvPr/>
        </p:nvSpPr>
        <p:spPr>
          <a:xfrm rot="10800000">
            <a:off x="9375774" y="6135893"/>
            <a:ext cx="2819401" cy="393494"/>
          </a:xfrm>
          <a:custGeom>
            <a:avLst/>
            <a:gdLst>
              <a:gd name="connsiteX0" fmla="*/ 0 w 2819400"/>
              <a:gd name="connsiteY0" fmla="*/ 0 h 386979"/>
              <a:gd name="connsiteX1" fmla="*/ 2617269 w 2819400"/>
              <a:gd name="connsiteY1" fmla="*/ 0 h 386979"/>
              <a:gd name="connsiteX2" fmla="*/ 2819400 w 2819400"/>
              <a:gd name="connsiteY2" fmla="*/ 386979 h 386979"/>
              <a:gd name="connsiteX3" fmla="*/ 0 w 2819400"/>
              <a:gd name="connsiteY3" fmla="*/ 386979 h 386979"/>
            </a:gdLst>
            <a:ahLst/>
            <a:cxnLst>
              <a:cxn ang="0">
                <a:pos x="connsiteX0" y="connsiteY0"/>
              </a:cxn>
              <a:cxn ang="0">
                <a:pos x="connsiteX1" y="connsiteY1"/>
              </a:cxn>
              <a:cxn ang="0">
                <a:pos x="connsiteX2" y="connsiteY2"/>
              </a:cxn>
              <a:cxn ang="0">
                <a:pos x="connsiteX3" y="connsiteY3"/>
              </a:cxn>
            </a:cxnLst>
            <a:rect l="l" t="t" r="r" b="b"/>
            <a:pathLst>
              <a:path w="2819400" h="386979">
                <a:moveTo>
                  <a:pt x="0" y="0"/>
                </a:moveTo>
                <a:lnTo>
                  <a:pt x="2617269" y="0"/>
                </a:lnTo>
                <a:lnTo>
                  <a:pt x="2819400" y="386979"/>
                </a:lnTo>
                <a:lnTo>
                  <a:pt x="0" y="38697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Box 10">
            <a:hlinkClick r:id="rId4"/>
            <a:extLst>
              <a:ext uri="{FF2B5EF4-FFF2-40B4-BE49-F238E27FC236}">
                <a16:creationId xmlns:a16="http://schemas.microsoft.com/office/drawing/2014/main" id="{10CEC90F-7E58-8918-69D5-8E0B68B301A2}"/>
              </a:ext>
            </a:extLst>
          </p:cNvPr>
          <p:cNvSpPr txBox="1"/>
          <p:nvPr/>
        </p:nvSpPr>
        <p:spPr>
          <a:xfrm>
            <a:off x="9377555" y="6177982"/>
            <a:ext cx="2771338" cy="307777"/>
          </a:xfrm>
          <a:prstGeom prst="rect">
            <a:avLst/>
          </a:prstGeom>
          <a:noFill/>
        </p:spPr>
        <p:txBody>
          <a:bodyPr wrap="square" lIns="91440" tIns="45720" rIns="91440" bIns="45720" rtlCol="0" anchor="ctr">
            <a:spAutoFit/>
          </a:bodyPr>
          <a:lstStyle/>
          <a:p>
            <a:pPr algn="r"/>
            <a:r>
              <a:rPr lang="en-US" sz="1400" i="1">
                <a:solidFill>
                  <a:schemeClr val="bg1"/>
                </a:solidFill>
                <a:latin typeface="Montserrat Black"/>
                <a:cs typeface="Poppins"/>
              </a:rPr>
              <a:t>All-Region Games 2026</a:t>
            </a:r>
            <a:endParaRPr lang="en-US"/>
          </a:p>
        </p:txBody>
      </p:sp>
      <p:pic>
        <p:nvPicPr>
          <p:cNvPr id="2" name="Online Media 1" title="Henry Sitkiewicz, Director of Business at US LAX Events on the 2025 True Lacrosse #AllRegionGames">
            <a:hlinkClick r:id="" action="ppaction://media"/>
            <a:extLst>
              <a:ext uri="{FF2B5EF4-FFF2-40B4-BE49-F238E27FC236}">
                <a16:creationId xmlns:a16="http://schemas.microsoft.com/office/drawing/2014/main" id="{1014CB35-10FD-FF06-944F-0361E477E35C}"/>
              </a:ext>
            </a:extLst>
          </p:cNvPr>
          <p:cNvPicPr>
            <a:picLocks noRot="1" noChangeAspect="1"/>
          </p:cNvPicPr>
          <p:nvPr>
            <a:videoFile r:link="rId1"/>
          </p:nvPr>
        </p:nvPicPr>
        <p:blipFill>
          <a:blip r:embed="rId5"/>
          <a:stretch>
            <a:fillRect/>
          </a:stretch>
        </p:blipFill>
        <p:spPr>
          <a:xfrm>
            <a:off x="6889188" y="1268508"/>
            <a:ext cx="4974387" cy="4328456"/>
          </a:xfrm>
          <a:prstGeom prst="rect">
            <a:avLst/>
          </a:prstGeom>
        </p:spPr>
      </p:pic>
    </p:spTree>
    <p:extLst>
      <p:ext uri="{BB962C8B-B14F-4D97-AF65-F5344CB8AC3E}">
        <p14:creationId xmlns:p14="http://schemas.microsoft.com/office/powerpoint/2010/main" val="3681400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t="-16000" b="-16000"/>
          </a:stretch>
        </a:blipFill>
        <a:effectLst/>
      </p:bgPr>
    </p:bg>
    <p:spTree>
      <p:nvGrpSpPr>
        <p:cNvPr id="1" name="">
          <a:extLst>
            <a:ext uri="{FF2B5EF4-FFF2-40B4-BE49-F238E27FC236}">
              <a16:creationId xmlns:a16="http://schemas.microsoft.com/office/drawing/2014/main" id="{B7C29A5F-2CE0-9F1B-5204-30497F391BA3}"/>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E1254D70-37AC-F803-6A9D-829DD61DB4F8}"/>
              </a:ext>
            </a:extLst>
          </p:cNvPr>
          <p:cNvSpPr txBox="1"/>
          <p:nvPr/>
        </p:nvSpPr>
        <p:spPr>
          <a:xfrm>
            <a:off x="779711" y="996381"/>
            <a:ext cx="5027023" cy="584775"/>
          </a:xfrm>
          <a:prstGeom prst="rect">
            <a:avLst/>
          </a:prstGeom>
          <a:noFill/>
        </p:spPr>
        <p:txBody>
          <a:bodyPr wrap="square" lIns="91440" tIns="45720" rIns="91440" bIns="45720" rtlCol="0" anchor="t">
            <a:spAutoFit/>
          </a:bodyPr>
          <a:lstStyle/>
          <a:p>
            <a:r>
              <a:rPr lang="en-US" sz="3200" b="1" i="1">
                <a:latin typeface="Montserrat Black"/>
                <a:cs typeface="Poppins"/>
              </a:rPr>
              <a:t>All-Region Games</a:t>
            </a:r>
            <a:endParaRPr lang="en-US" sz="3200" b="1" i="1">
              <a:latin typeface="Montserrat Black" panose="00000A00000000000000" pitchFamily="2" charset="0"/>
              <a:cs typeface="Poppins" pitchFamily="2" charset="77"/>
            </a:endParaRPr>
          </a:p>
        </p:txBody>
      </p:sp>
      <p:sp>
        <p:nvSpPr>
          <p:cNvPr id="14" name="Freeform 19">
            <a:extLst>
              <a:ext uri="{FF2B5EF4-FFF2-40B4-BE49-F238E27FC236}">
                <a16:creationId xmlns:a16="http://schemas.microsoft.com/office/drawing/2014/main" id="{45EE27D7-72A2-75D0-C7F7-6E87640E6805}"/>
              </a:ext>
            </a:extLst>
          </p:cNvPr>
          <p:cNvSpPr/>
          <p:nvPr/>
        </p:nvSpPr>
        <p:spPr>
          <a:xfrm>
            <a:off x="-1" y="292306"/>
            <a:ext cx="2819401" cy="393494"/>
          </a:xfrm>
          <a:custGeom>
            <a:avLst/>
            <a:gdLst>
              <a:gd name="connsiteX0" fmla="*/ 0 w 2819400"/>
              <a:gd name="connsiteY0" fmla="*/ 0 h 386979"/>
              <a:gd name="connsiteX1" fmla="*/ 2617269 w 2819400"/>
              <a:gd name="connsiteY1" fmla="*/ 0 h 386979"/>
              <a:gd name="connsiteX2" fmla="*/ 2819400 w 2819400"/>
              <a:gd name="connsiteY2" fmla="*/ 386979 h 386979"/>
              <a:gd name="connsiteX3" fmla="*/ 0 w 2819400"/>
              <a:gd name="connsiteY3" fmla="*/ 386979 h 386979"/>
            </a:gdLst>
            <a:ahLst/>
            <a:cxnLst>
              <a:cxn ang="0">
                <a:pos x="connsiteX0" y="connsiteY0"/>
              </a:cxn>
              <a:cxn ang="0">
                <a:pos x="connsiteX1" y="connsiteY1"/>
              </a:cxn>
              <a:cxn ang="0">
                <a:pos x="connsiteX2" y="connsiteY2"/>
              </a:cxn>
              <a:cxn ang="0">
                <a:pos x="connsiteX3" y="connsiteY3"/>
              </a:cxn>
            </a:cxnLst>
            <a:rect l="l" t="t" r="r" b="b"/>
            <a:pathLst>
              <a:path w="2819400" h="386979">
                <a:moveTo>
                  <a:pt x="0" y="0"/>
                </a:moveTo>
                <a:lnTo>
                  <a:pt x="2617269" y="0"/>
                </a:lnTo>
                <a:lnTo>
                  <a:pt x="2819400" y="386979"/>
                </a:lnTo>
                <a:lnTo>
                  <a:pt x="0" y="38697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TextBox 14">
            <a:hlinkClick r:id="rId3"/>
            <a:extLst>
              <a:ext uri="{FF2B5EF4-FFF2-40B4-BE49-F238E27FC236}">
                <a16:creationId xmlns:a16="http://schemas.microsoft.com/office/drawing/2014/main" id="{D1B325CC-7ACE-E77B-27E9-6303C549459B}"/>
              </a:ext>
            </a:extLst>
          </p:cNvPr>
          <p:cNvSpPr txBox="1"/>
          <p:nvPr/>
        </p:nvSpPr>
        <p:spPr>
          <a:xfrm>
            <a:off x="192279" y="334394"/>
            <a:ext cx="2295088" cy="307777"/>
          </a:xfrm>
          <a:prstGeom prst="rect">
            <a:avLst/>
          </a:prstGeom>
          <a:noFill/>
        </p:spPr>
        <p:txBody>
          <a:bodyPr wrap="square" lIns="91440" tIns="45720" rIns="91440" bIns="45720" rtlCol="0" anchor="ctr">
            <a:spAutoFit/>
          </a:bodyPr>
          <a:lstStyle/>
          <a:p>
            <a:r>
              <a:rPr lang="en-US" sz="1400" i="1">
                <a:solidFill>
                  <a:schemeClr val="bg1"/>
                </a:solidFill>
                <a:latin typeface="Montserrat Black"/>
                <a:cs typeface="Poppins"/>
              </a:rPr>
              <a:t>TRUELACROSSE.COM</a:t>
            </a:r>
            <a:endParaRPr lang="en-US" sz="1400">
              <a:solidFill>
                <a:schemeClr val="bg1"/>
              </a:solidFill>
              <a:cs typeface="Calibri"/>
            </a:endParaRPr>
          </a:p>
        </p:txBody>
      </p:sp>
      <p:sp>
        <p:nvSpPr>
          <p:cNvPr id="19" name="TextBox 18">
            <a:extLst>
              <a:ext uri="{FF2B5EF4-FFF2-40B4-BE49-F238E27FC236}">
                <a16:creationId xmlns:a16="http://schemas.microsoft.com/office/drawing/2014/main" id="{05EDA667-3DD8-894D-6D2B-6A70CC200535}"/>
              </a:ext>
            </a:extLst>
          </p:cNvPr>
          <p:cNvSpPr txBox="1"/>
          <p:nvPr/>
        </p:nvSpPr>
        <p:spPr>
          <a:xfrm>
            <a:off x="671165" y="4384149"/>
            <a:ext cx="10848189" cy="1711366"/>
          </a:xfrm>
          <a:prstGeom prst="rect">
            <a:avLst/>
          </a:prstGeom>
          <a:noFill/>
        </p:spPr>
        <p:txBody>
          <a:bodyPr wrap="square" lIns="91440" tIns="45720" rIns="91440" bIns="45720" anchor="t">
            <a:spAutoFit/>
          </a:bodyPr>
          <a:lstStyle/>
          <a:p>
            <a:pPr>
              <a:lnSpc>
                <a:spcPct val="150000"/>
              </a:lnSpc>
            </a:pPr>
            <a:r>
              <a:rPr lang="en-US" i="1" err="1">
                <a:ea typeface="+mn-lt"/>
                <a:cs typeface="+mn-lt"/>
              </a:rPr>
              <a:t>True’s</a:t>
            </a:r>
            <a:r>
              <a:rPr lang="en-US" i="1">
                <a:ea typeface="+mn-lt"/>
                <a:cs typeface="+mn-lt"/>
              </a:rPr>
              <a:t> All-Region Games is a one-of-a-kind lacrosse experience that brings together players and coaches from all markets and skill levels across the nation for an immersive, highly visible summit. Complete with a host of collegiate recruiters, industry influencers, and some of the best youth &amp; high school minds in the game – the All-Region Games experience is unlike anything else lacrosse has to offer.</a:t>
            </a:r>
          </a:p>
        </p:txBody>
      </p:sp>
      <p:sp>
        <p:nvSpPr>
          <p:cNvPr id="2" name="TextBox 1">
            <a:extLst>
              <a:ext uri="{FF2B5EF4-FFF2-40B4-BE49-F238E27FC236}">
                <a16:creationId xmlns:a16="http://schemas.microsoft.com/office/drawing/2014/main" id="{072937C7-B2D0-BEDD-3983-BC478789982A}"/>
              </a:ext>
            </a:extLst>
          </p:cNvPr>
          <p:cNvSpPr txBox="1"/>
          <p:nvPr/>
        </p:nvSpPr>
        <p:spPr>
          <a:xfrm>
            <a:off x="782216" y="2088502"/>
            <a:ext cx="370736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b="1">
                <a:latin typeface="Montserrat Black"/>
              </a:rPr>
              <a:t>January 17th &amp; 18th, 2026</a:t>
            </a:r>
          </a:p>
          <a:p>
            <a:pPr marL="285750" indent="-285750">
              <a:buFont typeface="Arial"/>
              <a:buChar char="•"/>
            </a:pPr>
            <a:endParaRPr lang="en-US" b="1">
              <a:latin typeface="Montserrat Black"/>
            </a:endParaRPr>
          </a:p>
          <a:p>
            <a:pPr marL="285750" indent="-285750">
              <a:buFont typeface="Arial"/>
              <a:buChar char="•"/>
            </a:pPr>
            <a:r>
              <a:rPr lang="en-US" b="1">
                <a:latin typeface="Montserrat Black"/>
              </a:rPr>
              <a:t>Naples, Florida</a:t>
            </a:r>
          </a:p>
          <a:p>
            <a:pPr marL="285750" indent="-285750">
              <a:buFont typeface="Arial"/>
              <a:buChar char="•"/>
            </a:pPr>
            <a:endParaRPr lang="en-US" b="1">
              <a:latin typeface="Montserrat Black"/>
            </a:endParaRPr>
          </a:p>
          <a:p>
            <a:pPr marL="285750" indent="-285750">
              <a:buFont typeface="Arial"/>
              <a:buChar char="•"/>
            </a:pPr>
            <a:r>
              <a:rPr lang="en-US" b="1">
                <a:latin typeface="Montserrat Black"/>
              </a:rPr>
              <a:t>Paradise Coast Sports Complex</a:t>
            </a:r>
          </a:p>
        </p:txBody>
      </p:sp>
      <p:pic>
        <p:nvPicPr>
          <p:cNvPr id="5" name="Picture 4" descr="A logo for a lacrosse team&#10;&#10;Description automatically generated">
            <a:extLst>
              <a:ext uri="{FF2B5EF4-FFF2-40B4-BE49-F238E27FC236}">
                <a16:creationId xmlns:a16="http://schemas.microsoft.com/office/drawing/2014/main" id="{6AA637E5-51FD-39AE-C850-C52304096219}"/>
              </a:ext>
            </a:extLst>
          </p:cNvPr>
          <p:cNvPicPr>
            <a:picLocks noChangeAspect="1"/>
          </p:cNvPicPr>
          <p:nvPr/>
        </p:nvPicPr>
        <p:blipFill>
          <a:blip r:embed="rId4"/>
          <a:stretch>
            <a:fillRect/>
          </a:stretch>
        </p:blipFill>
        <p:spPr>
          <a:xfrm>
            <a:off x="10152529" y="338231"/>
            <a:ext cx="1354512" cy="1137024"/>
          </a:xfrm>
          <a:prstGeom prst="rect">
            <a:avLst/>
          </a:prstGeom>
        </p:spPr>
      </p:pic>
      <p:sp>
        <p:nvSpPr>
          <p:cNvPr id="7" name="Freeform 19">
            <a:extLst>
              <a:ext uri="{FF2B5EF4-FFF2-40B4-BE49-F238E27FC236}">
                <a16:creationId xmlns:a16="http://schemas.microsoft.com/office/drawing/2014/main" id="{05F7D688-EBD8-3C84-AF63-802A4AC52224}"/>
              </a:ext>
            </a:extLst>
          </p:cNvPr>
          <p:cNvSpPr/>
          <p:nvPr/>
        </p:nvSpPr>
        <p:spPr>
          <a:xfrm rot="10800000">
            <a:off x="9375774" y="6135893"/>
            <a:ext cx="2819401" cy="393494"/>
          </a:xfrm>
          <a:custGeom>
            <a:avLst/>
            <a:gdLst>
              <a:gd name="connsiteX0" fmla="*/ 0 w 2819400"/>
              <a:gd name="connsiteY0" fmla="*/ 0 h 386979"/>
              <a:gd name="connsiteX1" fmla="*/ 2617269 w 2819400"/>
              <a:gd name="connsiteY1" fmla="*/ 0 h 386979"/>
              <a:gd name="connsiteX2" fmla="*/ 2819400 w 2819400"/>
              <a:gd name="connsiteY2" fmla="*/ 386979 h 386979"/>
              <a:gd name="connsiteX3" fmla="*/ 0 w 2819400"/>
              <a:gd name="connsiteY3" fmla="*/ 386979 h 386979"/>
            </a:gdLst>
            <a:ahLst/>
            <a:cxnLst>
              <a:cxn ang="0">
                <a:pos x="connsiteX0" y="connsiteY0"/>
              </a:cxn>
              <a:cxn ang="0">
                <a:pos x="connsiteX1" y="connsiteY1"/>
              </a:cxn>
              <a:cxn ang="0">
                <a:pos x="connsiteX2" y="connsiteY2"/>
              </a:cxn>
              <a:cxn ang="0">
                <a:pos x="connsiteX3" y="connsiteY3"/>
              </a:cxn>
            </a:cxnLst>
            <a:rect l="l" t="t" r="r" b="b"/>
            <a:pathLst>
              <a:path w="2819400" h="386979">
                <a:moveTo>
                  <a:pt x="0" y="0"/>
                </a:moveTo>
                <a:lnTo>
                  <a:pt x="2617269" y="0"/>
                </a:lnTo>
                <a:lnTo>
                  <a:pt x="2819400" y="386979"/>
                </a:lnTo>
                <a:lnTo>
                  <a:pt x="0" y="38697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Box 8">
            <a:hlinkClick r:id="rId3"/>
            <a:extLst>
              <a:ext uri="{FF2B5EF4-FFF2-40B4-BE49-F238E27FC236}">
                <a16:creationId xmlns:a16="http://schemas.microsoft.com/office/drawing/2014/main" id="{1667DA5C-74A1-43C5-E1DA-7549512301A9}"/>
              </a:ext>
            </a:extLst>
          </p:cNvPr>
          <p:cNvSpPr txBox="1"/>
          <p:nvPr/>
        </p:nvSpPr>
        <p:spPr>
          <a:xfrm>
            <a:off x="9377555" y="6177982"/>
            <a:ext cx="2771338" cy="307777"/>
          </a:xfrm>
          <a:prstGeom prst="rect">
            <a:avLst/>
          </a:prstGeom>
          <a:noFill/>
        </p:spPr>
        <p:txBody>
          <a:bodyPr wrap="square" lIns="91440" tIns="45720" rIns="91440" bIns="45720" rtlCol="0" anchor="ctr">
            <a:spAutoFit/>
          </a:bodyPr>
          <a:lstStyle/>
          <a:p>
            <a:pPr algn="r"/>
            <a:r>
              <a:rPr lang="en-US" sz="1400" i="1">
                <a:solidFill>
                  <a:schemeClr val="bg1"/>
                </a:solidFill>
                <a:latin typeface="Montserrat Black"/>
                <a:cs typeface="Poppins"/>
              </a:rPr>
              <a:t>All-Region Games 2026</a:t>
            </a:r>
            <a:endParaRPr lang="en-US"/>
          </a:p>
        </p:txBody>
      </p:sp>
      <p:pic>
        <p:nvPicPr>
          <p:cNvPr id="6" name="Picture 5" descr="A logo with palm trees and sun&#10;&#10;AI-generated content may be incorrect.">
            <a:extLst>
              <a:ext uri="{FF2B5EF4-FFF2-40B4-BE49-F238E27FC236}">
                <a16:creationId xmlns:a16="http://schemas.microsoft.com/office/drawing/2014/main" id="{58296A51-E489-2DB7-4C10-BBFE7C0FA336}"/>
              </a:ext>
            </a:extLst>
          </p:cNvPr>
          <p:cNvPicPr>
            <a:picLocks noChangeAspect="1"/>
          </p:cNvPicPr>
          <p:nvPr/>
        </p:nvPicPr>
        <p:blipFill>
          <a:blip r:embed="rId5"/>
          <a:stretch>
            <a:fillRect/>
          </a:stretch>
        </p:blipFill>
        <p:spPr>
          <a:xfrm>
            <a:off x="5807636" y="1294935"/>
            <a:ext cx="3744260" cy="2915958"/>
          </a:xfrm>
          <a:prstGeom prst="rect">
            <a:avLst/>
          </a:prstGeom>
        </p:spPr>
      </p:pic>
    </p:spTree>
    <p:extLst>
      <p:ext uri="{BB962C8B-B14F-4D97-AF65-F5344CB8AC3E}">
        <p14:creationId xmlns:p14="http://schemas.microsoft.com/office/powerpoint/2010/main" val="1768957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t="-16000" b="-16000"/>
          </a:stretch>
        </a:blipFill>
        <a:effectLst/>
      </p:bgPr>
    </p:bg>
    <p:spTree>
      <p:nvGrpSpPr>
        <p:cNvPr id="1" name="">
          <a:extLst>
            <a:ext uri="{FF2B5EF4-FFF2-40B4-BE49-F238E27FC236}">
              <a16:creationId xmlns:a16="http://schemas.microsoft.com/office/drawing/2014/main" id="{D80AF1BA-1C16-DFD0-CAAF-E1DFDC09A6A5}"/>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ADA25A08-EA5F-45E9-EE0D-D5925CFFC6A1}"/>
              </a:ext>
            </a:extLst>
          </p:cNvPr>
          <p:cNvSpPr txBox="1"/>
          <p:nvPr/>
        </p:nvSpPr>
        <p:spPr>
          <a:xfrm>
            <a:off x="540652" y="996381"/>
            <a:ext cx="6043023" cy="584775"/>
          </a:xfrm>
          <a:prstGeom prst="rect">
            <a:avLst/>
          </a:prstGeom>
          <a:noFill/>
        </p:spPr>
        <p:txBody>
          <a:bodyPr wrap="square" lIns="91440" tIns="45720" rIns="91440" bIns="45720" rtlCol="0" anchor="t">
            <a:spAutoFit/>
          </a:bodyPr>
          <a:lstStyle/>
          <a:p>
            <a:r>
              <a:rPr lang="en-US" sz="3200" b="1" i="1">
                <a:latin typeface="Montserrat Black"/>
                <a:cs typeface="Poppins"/>
              </a:rPr>
              <a:t>The ARG Value - Youth</a:t>
            </a:r>
            <a:endParaRPr lang="en-US" sz="3200" b="1" i="1">
              <a:latin typeface="Montserrat Black" panose="00000A00000000000000" pitchFamily="2" charset="0"/>
              <a:cs typeface="Poppins" pitchFamily="2" charset="77"/>
            </a:endParaRPr>
          </a:p>
        </p:txBody>
      </p:sp>
      <p:sp>
        <p:nvSpPr>
          <p:cNvPr id="14" name="Freeform 19">
            <a:extLst>
              <a:ext uri="{FF2B5EF4-FFF2-40B4-BE49-F238E27FC236}">
                <a16:creationId xmlns:a16="http://schemas.microsoft.com/office/drawing/2014/main" id="{A32F2AB0-7BC9-25F9-FB9F-6FD1D1EE68C8}"/>
              </a:ext>
            </a:extLst>
          </p:cNvPr>
          <p:cNvSpPr/>
          <p:nvPr/>
        </p:nvSpPr>
        <p:spPr>
          <a:xfrm>
            <a:off x="-1" y="292306"/>
            <a:ext cx="2819401" cy="393494"/>
          </a:xfrm>
          <a:custGeom>
            <a:avLst/>
            <a:gdLst>
              <a:gd name="connsiteX0" fmla="*/ 0 w 2819400"/>
              <a:gd name="connsiteY0" fmla="*/ 0 h 386979"/>
              <a:gd name="connsiteX1" fmla="*/ 2617269 w 2819400"/>
              <a:gd name="connsiteY1" fmla="*/ 0 h 386979"/>
              <a:gd name="connsiteX2" fmla="*/ 2819400 w 2819400"/>
              <a:gd name="connsiteY2" fmla="*/ 386979 h 386979"/>
              <a:gd name="connsiteX3" fmla="*/ 0 w 2819400"/>
              <a:gd name="connsiteY3" fmla="*/ 386979 h 386979"/>
            </a:gdLst>
            <a:ahLst/>
            <a:cxnLst>
              <a:cxn ang="0">
                <a:pos x="connsiteX0" y="connsiteY0"/>
              </a:cxn>
              <a:cxn ang="0">
                <a:pos x="connsiteX1" y="connsiteY1"/>
              </a:cxn>
              <a:cxn ang="0">
                <a:pos x="connsiteX2" y="connsiteY2"/>
              </a:cxn>
              <a:cxn ang="0">
                <a:pos x="connsiteX3" y="connsiteY3"/>
              </a:cxn>
            </a:cxnLst>
            <a:rect l="l" t="t" r="r" b="b"/>
            <a:pathLst>
              <a:path w="2819400" h="386979">
                <a:moveTo>
                  <a:pt x="0" y="0"/>
                </a:moveTo>
                <a:lnTo>
                  <a:pt x="2617269" y="0"/>
                </a:lnTo>
                <a:lnTo>
                  <a:pt x="2819400" y="386979"/>
                </a:lnTo>
                <a:lnTo>
                  <a:pt x="0" y="38697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TextBox 14">
            <a:hlinkClick r:id="rId3"/>
            <a:extLst>
              <a:ext uri="{FF2B5EF4-FFF2-40B4-BE49-F238E27FC236}">
                <a16:creationId xmlns:a16="http://schemas.microsoft.com/office/drawing/2014/main" id="{B07EBA33-29F8-684F-9307-25C48E56568E}"/>
              </a:ext>
            </a:extLst>
          </p:cNvPr>
          <p:cNvSpPr txBox="1"/>
          <p:nvPr/>
        </p:nvSpPr>
        <p:spPr>
          <a:xfrm>
            <a:off x="192279" y="334394"/>
            <a:ext cx="2295088" cy="307777"/>
          </a:xfrm>
          <a:prstGeom prst="rect">
            <a:avLst/>
          </a:prstGeom>
          <a:noFill/>
        </p:spPr>
        <p:txBody>
          <a:bodyPr wrap="square" lIns="91440" tIns="45720" rIns="91440" bIns="45720" rtlCol="0" anchor="ctr">
            <a:spAutoFit/>
          </a:bodyPr>
          <a:lstStyle/>
          <a:p>
            <a:r>
              <a:rPr lang="en-US" sz="1400" i="1">
                <a:solidFill>
                  <a:schemeClr val="bg1"/>
                </a:solidFill>
                <a:latin typeface="Montserrat Black"/>
                <a:cs typeface="Poppins"/>
              </a:rPr>
              <a:t>TRUELACROSSE.COM</a:t>
            </a:r>
            <a:endParaRPr lang="en-US" sz="1400">
              <a:solidFill>
                <a:schemeClr val="bg1"/>
              </a:solidFill>
              <a:cs typeface="Calibri"/>
            </a:endParaRPr>
          </a:p>
        </p:txBody>
      </p:sp>
      <p:sp>
        <p:nvSpPr>
          <p:cNvPr id="19" name="TextBox 18">
            <a:extLst>
              <a:ext uri="{FF2B5EF4-FFF2-40B4-BE49-F238E27FC236}">
                <a16:creationId xmlns:a16="http://schemas.microsoft.com/office/drawing/2014/main" id="{FF66D107-9129-F87F-1806-4840A8BF4BEA}"/>
              </a:ext>
            </a:extLst>
          </p:cNvPr>
          <p:cNvSpPr txBox="1"/>
          <p:nvPr/>
        </p:nvSpPr>
        <p:spPr>
          <a:xfrm>
            <a:off x="541077" y="1907650"/>
            <a:ext cx="7101445" cy="4524315"/>
          </a:xfrm>
          <a:prstGeom prst="rect">
            <a:avLst/>
          </a:prstGeom>
          <a:noFill/>
        </p:spPr>
        <p:txBody>
          <a:bodyPr wrap="square" lIns="91440" tIns="45720" rIns="91440" bIns="45720" anchor="t">
            <a:spAutoFit/>
          </a:bodyPr>
          <a:lstStyle/>
          <a:p>
            <a:r>
              <a:rPr lang="en-US" sz="2400" b="1">
                <a:ea typeface="+mn-lt"/>
                <a:cs typeface="+mn-lt"/>
              </a:rPr>
              <a:t>For Youth Players: Competitive Excellence &amp; Feedback</a:t>
            </a:r>
            <a:endParaRPr lang="en-US" sz="2400" b="1">
              <a:ea typeface="Calibri"/>
              <a:cs typeface="Calibri"/>
            </a:endParaRPr>
          </a:p>
          <a:p>
            <a:endParaRPr lang="en-US" sz="2400" b="1">
              <a:ea typeface="+mn-lt"/>
              <a:cs typeface="+mn-lt"/>
            </a:endParaRPr>
          </a:p>
          <a:p>
            <a:r>
              <a:rPr lang="en-US" sz="2400">
                <a:ea typeface="+mn-lt"/>
                <a:cs typeface="+mn-lt"/>
              </a:rPr>
              <a:t>For our youth players, the All-Region Games serve as the ultimate platform to compete against the best in a tournament-style format that culminates in the crowning of regional champions. Players will not only test their skills in intense competition but will also receive advanced on-field feedback before, during, and after the event, helping them elevate their game to new heights. This experience provides unmatched opportunities for growth and skill development in a high-caliber environment.</a:t>
            </a:r>
            <a:endParaRPr lang="en-US" sz="2400">
              <a:ea typeface="Calibri"/>
              <a:cs typeface="Calibri"/>
            </a:endParaRPr>
          </a:p>
        </p:txBody>
      </p:sp>
      <p:sp>
        <p:nvSpPr>
          <p:cNvPr id="6" name="Freeform 19">
            <a:extLst>
              <a:ext uri="{FF2B5EF4-FFF2-40B4-BE49-F238E27FC236}">
                <a16:creationId xmlns:a16="http://schemas.microsoft.com/office/drawing/2014/main" id="{06CC7975-0AA2-D51B-96F4-20050368E236}"/>
              </a:ext>
            </a:extLst>
          </p:cNvPr>
          <p:cNvSpPr/>
          <p:nvPr/>
        </p:nvSpPr>
        <p:spPr>
          <a:xfrm rot="10800000">
            <a:off x="9375774" y="6135893"/>
            <a:ext cx="2819401" cy="393494"/>
          </a:xfrm>
          <a:custGeom>
            <a:avLst/>
            <a:gdLst>
              <a:gd name="connsiteX0" fmla="*/ 0 w 2819400"/>
              <a:gd name="connsiteY0" fmla="*/ 0 h 386979"/>
              <a:gd name="connsiteX1" fmla="*/ 2617269 w 2819400"/>
              <a:gd name="connsiteY1" fmla="*/ 0 h 386979"/>
              <a:gd name="connsiteX2" fmla="*/ 2819400 w 2819400"/>
              <a:gd name="connsiteY2" fmla="*/ 386979 h 386979"/>
              <a:gd name="connsiteX3" fmla="*/ 0 w 2819400"/>
              <a:gd name="connsiteY3" fmla="*/ 386979 h 386979"/>
            </a:gdLst>
            <a:ahLst/>
            <a:cxnLst>
              <a:cxn ang="0">
                <a:pos x="connsiteX0" y="connsiteY0"/>
              </a:cxn>
              <a:cxn ang="0">
                <a:pos x="connsiteX1" y="connsiteY1"/>
              </a:cxn>
              <a:cxn ang="0">
                <a:pos x="connsiteX2" y="connsiteY2"/>
              </a:cxn>
              <a:cxn ang="0">
                <a:pos x="connsiteX3" y="connsiteY3"/>
              </a:cxn>
            </a:cxnLst>
            <a:rect l="l" t="t" r="r" b="b"/>
            <a:pathLst>
              <a:path w="2819400" h="386979">
                <a:moveTo>
                  <a:pt x="0" y="0"/>
                </a:moveTo>
                <a:lnTo>
                  <a:pt x="2617269" y="0"/>
                </a:lnTo>
                <a:lnTo>
                  <a:pt x="2819400" y="386979"/>
                </a:lnTo>
                <a:lnTo>
                  <a:pt x="0" y="38697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hlinkClick r:id="rId3"/>
            <a:extLst>
              <a:ext uri="{FF2B5EF4-FFF2-40B4-BE49-F238E27FC236}">
                <a16:creationId xmlns:a16="http://schemas.microsoft.com/office/drawing/2014/main" id="{CB0158BE-BD82-D997-8A50-ACBF46028BC1}"/>
              </a:ext>
            </a:extLst>
          </p:cNvPr>
          <p:cNvSpPr txBox="1"/>
          <p:nvPr/>
        </p:nvSpPr>
        <p:spPr>
          <a:xfrm>
            <a:off x="9377555" y="6177982"/>
            <a:ext cx="2771338" cy="307777"/>
          </a:xfrm>
          <a:prstGeom prst="rect">
            <a:avLst/>
          </a:prstGeom>
          <a:noFill/>
        </p:spPr>
        <p:txBody>
          <a:bodyPr wrap="square" lIns="91440" tIns="45720" rIns="91440" bIns="45720" rtlCol="0" anchor="ctr">
            <a:spAutoFit/>
          </a:bodyPr>
          <a:lstStyle/>
          <a:p>
            <a:pPr algn="r"/>
            <a:r>
              <a:rPr lang="en-US" sz="1400" i="1">
                <a:solidFill>
                  <a:schemeClr val="bg1"/>
                </a:solidFill>
                <a:latin typeface="Montserrat Black"/>
                <a:cs typeface="Poppins"/>
              </a:rPr>
              <a:t>All-Region Games 2026</a:t>
            </a:r>
            <a:endParaRPr lang="en-US"/>
          </a:p>
        </p:txBody>
      </p:sp>
      <p:pic>
        <p:nvPicPr>
          <p:cNvPr id="7" name="Picture Placeholder 6">
            <a:extLst>
              <a:ext uri="{FF2B5EF4-FFF2-40B4-BE49-F238E27FC236}">
                <a16:creationId xmlns:a16="http://schemas.microsoft.com/office/drawing/2014/main" id="{C242A437-C9B5-9C6A-2E73-9D23333E2D63}"/>
              </a:ext>
            </a:extLst>
          </p:cNvPr>
          <p:cNvPicPr>
            <a:picLocks noGrp="1" noChangeAspect="1"/>
          </p:cNvPicPr>
          <p:nvPr>
            <p:ph type="pic" sz="quarter" idx="11"/>
          </p:nvPr>
        </p:nvPicPr>
        <p:blipFill>
          <a:blip r:embed="rId4"/>
          <a:srcRect t="3849" b="3849"/>
          <a:stretch/>
        </p:blipFill>
        <p:spPr>
          <a:xfrm>
            <a:off x="7981661" y="485815"/>
            <a:ext cx="3329939" cy="5464136"/>
          </a:xfrm>
        </p:spPr>
      </p:pic>
    </p:spTree>
    <p:extLst>
      <p:ext uri="{BB962C8B-B14F-4D97-AF65-F5344CB8AC3E}">
        <p14:creationId xmlns:p14="http://schemas.microsoft.com/office/powerpoint/2010/main" val="1673106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t="-16000" b="-16000"/>
          </a:stretch>
        </a:blipFill>
        <a:effectLst/>
      </p:bgPr>
    </p:bg>
    <p:spTree>
      <p:nvGrpSpPr>
        <p:cNvPr id="1" name="">
          <a:extLst>
            <a:ext uri="{FF2B5EF4-FFF2-40B4-BE49-F238E27FC236}">
              <a16:creationId xmlns:a16="http://schemas.microsoft.com/office/drawing/2014/main" id="{4B86E62A-63C0-9C3B-5383-F78D3E04A621}"/>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8464332F-B794-E074-6D6F-F15DAEEDD3BF}"/>
              </a:ext>
            </a:extLst>
          </p:cNvPr>
          <p:cNvSpPr txBox="1"/>
          <p:nvPr/>
        </p:nvSpPr>
        <p:spPr>
          <a:xfrm>
            <a:off x="540652" y="996381"/>
            <a:ext cx="7320960" cy="584775"/>
          </a:xfrm>
          <a:prstGeom prst="rect">
            <a:avLst/>
          </a:prstGeom>
          <a:noFill/>
        </p:spPr>
        <p:txBody>
          <a:bodyPr wrap="square" lIns="91440" tIns="45720" rIns="91440" bIns="45720" rtlCol="0" anchor="t">
            <a:spAutoFit/>
          </a:bodyPr>
          <a:lstStyle/>
          <a:p>
            <a:r>
              <a:rPr lang="en-US" sz="3200" b="1" i="1">
                <a:latin typeface="Montserrat Black"/>
                <a:cs typeface="Poppins"/>
              </a:rPr>
              <a:t>The ARG Value – High School</a:t>
            </a:r>
            <a:endParaRPr lang="en-US" sz="3200" b="1" i="1">
              <a:latin typeface="Montserrat Black" panose="00000A00000000000000" pitchFamily="2" charset="0"/>
              <a:cs typeface="Poppins" pitchFamily="2" charset="77"/>
            </a:endParaRPr>
          </a:p>
        </p:txBody>
      </p:sp>
      <p:sp>
        <p:nvSpPr>
          <p:cNvPr id="14" name="Freeform 19">
            <a:extLst>
              <a:ext uri="{FF2B5EF4-FFF2-40B4-BE49-F238E27FC236}">
                <a16:creationId xmlns:a16="http://schemas.microsoft.com/office/drawing/2014/main" id="{5BD419F9-E4D5-B35F-4A36-8F01395B0B08}"/>
              </a:ext>
            </a:extLst>
          </p:cNvPr>
          <p:cNvSpPr/>
          <p:nvPr/>
        </p:nvSpPr>
        <p:spPr>
          <a:xfrm>
            <a:off x="-1" y="292306"/>
            <a:ext cx="2819401" cy="393494"/>
          </a:xfrm>
          <a:custGeom>
            <a:avLst/>
            <a:gdLst>
              <a:gd name="connsiteX0" fmla="*/ 0 w 2819400"/>
              <a:gd name="connsiteY0" fmla="*/ 0 h 386979"/>
              <a:gd name="connsiteX1" fmla="*/ 2617269 w 2819400"/>
              <a:gd name="connsiteY1" fmla="*/ 0 h 386979"/>
              <a:gd name="connsiteX2" fmla="*/ 2819400 w 2819400"/>
              <a:gd name="connsiteY2" fmla="*/ 386979 h 386979"/>
              <a:gd name="connsiteX3" fmla="*/ 0 w 2819400"/>
              <a:gd name="connsiteY3" fmla="*/ 386979 h 386979"/>
            </a:gdLst>
            <a:ahLst/>
            <a:cxnLst>
              <a:cxn ang="0">
                <a:pos x="connsiteX0" y="connsiteY0"/>
              </a:cxn>
              <a:cxn ang="0">
                <a:pos x="connsiteX1" y="connsiteY1"/>
              </a:cxn>
              <a:cxn ang="0">
                <a:pos x="connsiteX2" y="connsiteY2"/>
              </a:cxn>
              <a:cxn ang="0">
                <a:pos x="connsiteX3" y="connsiteY3"/>
              </a:cxn>
            </a:cxnLst>
            <a:rect l="l" t="t" r="r" b="b"/>
            <a:pathLst>
              <a:path w="2819400" h="386979">
                <a:moveTo>
                  <a:pt x="0" y="0"/>
                </a:moveTo>
                <a:lnTo>
                  <a:pt x="2617269" y="0"/>
                </a:lnTo>
                <a:lnTo>
                  <a:pt x="2819400" y="386979"/>
                </a:lnTo>
                <a:lnTo>
                  <a:pt x="0" y="38697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TextBox 14">
            <a:hlinkClick r:id="rId3"/>
            <a:extLst>
              <a:ext uri="{FF2B5EF4-FFF2-40B4-BE49-F238E27FC236}">
                <a16:creationId xmlns:a16="http://schemas.microsoft.com/office/drawing/2014/main" id="{DE90A3BC-32F7-D6B9-5AF2-1C921214D88A}"/>
              </a:ext>
            </a:extLst>
          </p:cNvPr>
          <p:cNvSpPr txBox="1"/>
          <p:nvPr/>
        </p:nvSpPr>
        <p:spPr>
          <a:xfrm>
            <a:off x="192279" y="334394"/>
            <a:ext cx="2295088" cy="307777"/>
          </a:xfrm>
          <a:prstGeom prst="rect">
            <a:avLst/>
          </a:prstGeom>
          <a:noFill/>
        </p:spPr>
        <p:txBody>
          <a:bodyPr wrap="square" lIns="91440" tIns="45720" rIns="91440" bIns="45720" rtlCol="0" anchor="ctr">
            <a:spAutoFit/>
          </a:bodyPr>
          <a:lstStyle/>
          <a:p>
            <a:r>
              <a:rPr lang="en-US" sz="1400" i="1">
                <a:solidFill>
                  <a:schemeClr val="bg1"/>
                </a:solidFill>
                <a:latin typeface="Montserrat Black"/>
                <a:cs typeface="Poppins"/>
              </a:rPr>
              <a:t>TRUELACROSSE.COM</a:t>
            </a:r>
            <a:endParaRPr lang="en-US" sz="1400">
              <a:solidFill>
                <a:schemeClr val="bg1"/>
              </a:solidFill>
              <a:cs typeface="Calibri"/>
            </a:endParaRPr>
          </a:p>
        </p:txBody>
      </p:sp>
      <p:sp>
        <p:nvSpPr>
          <p:cNvPr id="19" name="TextBox 18">
            <a:extLst>
              <a:ext uri="{FF2B5EF4-FFF2-40B4-BE49-F238E27FC236}">
                <a16:creationId xmlns:a16="http://schemas.microsoft.com/office/drawing/2014/main" id="{FC0FEA01-9AE0-8BE9-83A2-DB0FC630E2E3}"/>
              </a:ext>
            </a:extLst>
          </p:cNvPr>
          <p:cNvSpPr txBox="1"/>
          <p:nvPr/>
        </p:nvSpPr>
        <p:spPr>
          <a:xfrm>
            <a:off x="541077" y="1907650"/>
            <a:ext cx="6990320" cy="4524315"/>
          </a:xfrm>
          <a:prstGeom prst="rect">
            <a:avLst/>
          </a:prstGeom>
          <a:noFill/>
        </p:spPr>
        <p:txBody>
          <a:bodyPr wrap="square" lIns="91440" tIns="45720" rIns="91440" bIns="45720" anchor="t">
            <a:spAutoFit/>
          </a:bodyPr>
          <a:lstStyle/>
          <a:p>
            <a:r>
              <a:rPr lang="en-US" sz="2400" b="1">
                <a:ea typeface="+mn-lt"/>
                <a:cs typeface="+mn-lt"/>
              </a:rPr>
              <a:t>For High School Players: Maximizing Recruiting Exposure</a:t>
            </a:r>
            <a:endParaRPr lang="en-US" sz="2400">
              <a:ea typeface="Calibri"/>
              <a:cs typeface="Calibri"/>
            </a:endParaRPr>
          </a:p>
          <a:p>
            <a:endParaRPr lang="en-US" sz="2400" b="1">
              <a:ea typeface="+mn-lt"/>
              <a:cs typeface="+mn-lt"/>
            </a:endParaRPr>
          </a:p>
          <a:p>
            <a:r>
              <a:rPr lang="en-US" sz="2400">
                <a:ea typeface="+mn-lt"/>
                <a:cs typeface="+mn-lt"/>
              </a:rPr>
              <a:t>High school athletes attending the All-Region Games are provided with exclusive exposure to collegiate coaches, giving them a unique opportunity to showcase their talents in front of a wide network of recruiters. The event is designed to be a major recruiting hotspot, allowing players to stand out in a highly visible atmosphere, gaining insights into the next steps in their athletic journey – all while battling in an exciting, multi-region tournament format.</a:t>
            </a:r>
          </a:p>
        </p:txBody>
      </p:sp>
      <p:sp>
        <p:nvSpPr>
          <p:cNvPr id="5" name="Freeform 19">
            <a:extLst>
              <a:ext uri="{FF2B5EF4-FFF2-40B4-BE49-F238E27FC236}">
                <a16:creationId xmlns:a16="http://schemas.microsoft.com/office/drawing/2014/main" id="{1090B55E-006A-31C8-2E0D-107C6AE8150A}"/>
              </a:ext>
            </a:extLst>
          </p:cNvPr>
          <p:cNvSpPr/>
          <p:nvPr/>
        </p:nvSpPr>
        <p:spPr>
          <a:xfrm rot="10800000">
            <a:off x="9375774" y="6135893"/>
            <a:ext cx="2819401" cy="393494"/>
          </a:xfrm>
          <a:custGeom>
            <a:avLst/>
            <a:gdLst>
              <a:gd name="connsiteX0" fmla="*/ 0 w 2819400"/>
              <a:gd name="connsiteY0" fmla="*/ 0 h 386979"/>
              <a:gd name="connsiteX1" fmla="*/ 2617269 w 2819400"/>
              <a:gd name="connsiteY1" fmla="*/ 0 h 386979"/>
              <a:gd name="connsiteX2" fmla="*/ 2819400 w 2819400"/>
              <a:gd name="connsiteY2" fmla="*/ 386979 h 386979"/>
              <a:gd name="connsiteX3" fmla="*/ 0 w 2819400"/>
              <a:gd name="connsiteY3" fmla="*/ 386979 h 386979"/>
            </a:gdLst>
            <a:ahLst/>
            <a:cxnLst>
              <a:cxn ang="0">
                <a:pos x="connsiteX0" y="connsiteY0"/>
              </a:cxn>
              <a:cxn ang="0">
                <a:pos x="connsiteX1" y="connsiteY1"/>
              </a:cxn>
              <a:cxn ang="0">
                <a:pos x="connsiteX2" y="connsiteY2"/>
              </a:cxn>
              <a:cxn ang="0">
                <a:pos x="connsiteX3" y="connsiteY3"/>
              </a:cxn>
            </a:cxnLst>
            <a:rect l="l" t="t" r="r" b="b"/>
            <a:pathLst>
              <a:path w="2819400" h="386979">
                <a:moveTo>
                  <a:pt x="0" y="0"/>
                </a:moveTo>
                <a:lnTo>
                  <a:pt x="2617269" y="0"/>
                </a:lnTo>
                <a:lnTo>
                  <a:pt x="2819400" y="386979"/>
                </a:lnTo>
                <a:lnTo>
                  <a:pt x="0" y="38697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hlinkClick r:id="rId3"/>
            <a:extLst>
              <a:ext uri="{FF2B5EF4-FFF2-40B4-BE49-F238E27FC236}">
                <a16:creationId xmlns:a16="http://schemas.microsoft.com/office/drawing/2014/main" id="{9143147E-616D-F26A-7EAE-5E4FFC4E810A}"/>
              </a:ext>
            </a:extLst>
          </p:cNvPr>
          <p:cNvSpPr txBox="1"/>
          <p:nvPr/>
        </p:nvSpPr>
        <p:spPr>
          <a:xfrm>
            <a:off x="9377555" y="6177982"/>
            <a:ext cx="2771338" cy="307777"/>
          </a:xfrm>
          <a:prstGeom prst="rect">
            <a:avLst/>
          </a:prstGeom>
          <a:noFill/>
        </p:spPr>
        <p:txBody>
          <a:bodyPr wrap="square" lIns="91440" tIns="45720" rIns="91440" bIns="45720" rtlCol="0" anchor="ctr">
            <a:spAutoFit/>
          </a:bodyPr>
          <a:lstStyle/>
          <a:p>
            <a:pPr algn="r"/>
            <a:r>
              <a:rPr lang="en-US" sz="1400" i="1">
                <a:solidFill>
                  <a:schemeClr val="bg1"/>
                </a:solidFill>
                <a:latin typeface="Montserrat Black"/>
                <a:cs typeface="Poppins"/>
              </a:rPr>
              <a:t>All-Region Games 2026</a:t>
            </a:r>
            <a:endParaRPr lang="en-US"/>
          </a:p>
        </p:txBody>
      </p:sp>
      <p:pic>
        <p:nvPicPr>
          <p:cNvPr id="4" name="Picture Placeholder 6">
            <a:extLst>
              <a:ext uri="{FF2B5EF4-FFF2-40B4-BE49-F238E27FC236}">
                <a16:creationId xmlns:a16="http://schemas.microsoft.com/office/drawing/2014/main" id="{667221B6-94F9-B39C-016D-1278FC1758ED}"/>
              </a:ext>
            </a:extLst>
          </p:cNvPr>
          <p:cNvPicPr>
            <a:picLocks noGrp="1" noChangeAspect="1"/>
          </p:cNvPicPr>
          <p:nvPr>
            <p:ph type="pic" sz="quarter" idx="11"/>
          </p:nvPr>
        </p:nvPicPr>
        <p:blipFill>
          <a:blip r:embed="rId4"/>
          <a:srcRect l="32860" r="32860"/>
          <a:stretch/>
        </p:blipFill>
        <p:spPr>
          <a:xfrm>
            <a:off x="7981661" y="485815"/>
            <a:ext cx="3329939" cy="5464136"/>
          </a:xfrm>
        </p:spPr>
      </p:pic>
    </p:spTree>
    <p:extLst>
      <p:ext uri="{BB962C8B-B14F-4D97-AF65-F5344CB8AC3E}">
        <p14:creationId xmlns:p14="http://schemas.microsoft.com/office/powerpoint/2010/main" val="2221745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t="-16000" b="-16000"/>
          </a:stretch>
        </a:blipFill>
        <a:effectLst/>
      </p:bgPr>
    </p:bg>
    <p:spTree>
      <p:nvGrpSpPr>
        <p:cNvPr id="1" name="">
          <a:extLst>
            <a:ext uri="{FF2B5EF4-FFF2-40B4-BE49-F238E27FC236}">
              <a16:creationId xmlns:a16="http://schemas.microsoft.com/office/drawing/2014/main" id="{35BF020B-F9C5-1E44-4BC2-6DD584F33DD1}"/>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582792CF-9DC5-64EC-DA97-D9167C3FFADB}"/>
              </a:ext>
            </a:extLst>
          </p:cNvPr>
          <p:cNvSpPr txBox="1"/>
          <p:nvPr/>
        </p:nvSpPr>
        <p:spPr>
          <a:xfrm>
            <a:off x="540652" y="996381"/>
            <a:ext cx="7320960" cy="584775"/>
          </a:xfrm>
          <a:prstGeom prst="rect">
            <a:avLst/>
          </a:prstGeom>
          <a:noFill/>
        </p:spPr>
        <p:txBody>
          <a:bodyPr wrap="square" lIns="91440" tIns="45720" rIns="91440" bIns="45720" rtlCol="0" anchor="t">
            <a:spAutoFit/>
          </a:bodyPr>
          <a:lstStyle/>
          <a:p>
            <a:r>
              <a:rPr lang="en-US" sz="3200" b="1" i="1">
                <a:latin typeface="Montserrat Black"/>
                <a:cs typeface="Poppins"/>
              </a:rPr>
              <a:t>True National Component</a:t>
            </a:r>
            <a:endParaRPr lang="en-US" sz="3200" b="1" i="1">
              <a:latin typeface="Montserrat Black" panose="00000A00000000000000" pitchFamily="2" charset="0"/>
              <a:cs typeface="Poppins" pitchFamily="2" charset="77"/>
            </a:endParaRPr>
          </a:p>
        </p:txBody>
      </p:sp>
      <p:sp>
        <p:nvSpPr>
          <p:cNvPr id="14" name="Freeform 19">
            <a:extLst>
              <a:ext uri="{FF2B5EF4-FFF2-40B4-BE49-F238E27FC236}">
                <a16:creationId xmlns:a16="http://schemas.microsoft.com/office/drawing/2014/main" id="{00B0F706-8E82-AE36-EF21-1F5E94D95A6E}"/>
              </a:ext>
            </a:extLst>
          </p:cNvPr>
          <p:cNvSpPr/>
          <p:nvPr/>
        </p:nvSpPr>
        <p:spPr>
          <a:xfrm>
            <a:off x="-1" y="292306"/>
            <a:ext cx="2819401" cy="393494"/>
          </a:xfrm>
          <a:custGeom>
            <a:avLst/>
            <a:gdLst>
              <a:gd name="connsiteX0" fmla="*/ 0 w 2819400"/>
              <a:gd name="connsiteY0" fmla="*/ 0 h 386979"/>
              <a:gd name="connsiteX1" fmla="*/ 2617269 w 2819400"/>
              <a:gd name="connsiteY1" fmla="*/ 0 h 386979"/>
              <a:gd name="connsiteX2" fmla="*/ 2819400 w 2819400"/>
              <a:gd name="connsiteY2" fmla="*/ 386979 h 386979"/>
              <a:gd name="connsiteX3" fmla="*/ 0 w 2819400"/>
              <a:gd name="connsiteY3" fmla="*/ 386979 h 386979"/>
            </a:gdLst>
            <a:ahLst/>
            <a:cxnLst>
              <a:cxn ang="0">
                <a:pos x="connsiteX0" y="connsiteY0"/>
              </a:cxn>
              <a:cxn ang="0">
                <a:pos x="connsiteX1" y="connsiteY1"/>
              </a:cxn>
              <a:cxn ang="0">
                <a:pos x="connsiteX2" y="connsiteY2"/>
              </a:cxn>
              <a:cxn ang="0">
                <a:pos x="connsiteX3" y="connsiteY3"/>
              </a:cxn>
            </a:cxnLst>
            <a:rect l="l" t="t" r="r" b="b"/>
            <a:pathLst>
              <a:path w="2819400" h="386979">
                <a:moveTo>
                  <a:pt x="0" y="0"/>
                </a:moveTo>
                <a:lnTo>
                  <a:pt x="2617269" y="0"/>
                </a:lnTo>
                <a:lnTo>
                  <a:pt x="2819400" y="386979"/>
                </a:lnTo>
                <a:lnTo>
                  <a:pt x="0" y="38697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TextBox 14">
            <a:hlinkClick r:id="rId3"/>
            <a:extLst>
              <a:ext uri="{FF2B5EF4-FFF2-40B4-BE49-F238E27FC236}">
                <a16:creationId xmlns:a16="http://schemas.microsoft.com/office/drawing/2014/main" id="{234C1715-F4F5-21A0-A9DD-3635FF720F9E}"/>
              </a:ext>
            </a:extLst>
          </p:cNvPr>
          <p:cNvSpPr txBox="1"/>
          <p:nvPr/>
        </p:nvSpPr>
        <p:spPr>
          <a:xfrm>
            <a:off x="192279" y="334394"/>
            <a:ext cx="2295088" cy="307777"/>
          </a:xfrm>
          <a:prstGeom prst="rect">
            <a:avLst/>
          </a:prstGeom>
          <a:noFill/>
        </p:spPr>
        <p:txBody>
          <a:bodyPr wrap="square" lIns="91440" tIns="45720" rIns="91440" bIns="45720" rtlCol="0" anchor="ctr">
            <a:spAutoFit/>
          </a:bodyPr>
          <a:lstStyle/>
          <a:p>
            <a:r>
              <a:rPr lang="en-US" sz="1400" i="1">
                <a:solidFill>
                  <a:schemeClr val="bg1"/>
                </a:solidFill>
                <a:latin typeface="Montserrat Black"/>
                <a:cs typeface="Poppins"/>
              </a:rPr>
              <a:t>TRUELACROSSE.COM</a:t>
            </a:r>
            <a:endParaRPr lang="en-US" sz="1400">
              <a:solidFill>
                <a:schemeClr val="bg1"/>
              </a:solidFill>
              <a:cs typeface="Calibri"/>
            </a:endParaRPr>
          </a:p>
        </p:txBody>
      </p:sp>
      <p:sp>
        <p:nvSpPr>
          <p:cNvPr id="19" name="TextBox 18">
            <a:extLst>
              <a:ext uri="{FF2B5EF4-FFF2-40B4-BE49-F238E27FC236}">
                <a16:creationId xmlns:a16="http://schemas.microsoft.com/office/drawing/2014/main" id="{18443E6A-0CBB-18FC-DBA8-9680E7D2202C}"/>
              </a:ext>
            </a:extLst>
          </p:cNvPr>
          <p:cNvSpPr txBox="1"/>
          <p:nvPr/>
        </p:nvSpPr>
        <p:spPr>
          <a:xfrm>
            <a:off x="541077" y="1907650"/>
            <a:ext cx="10959070" cy="4585871"/>
          </a:xfrm>
          <a:prstGeom prst="rect">
            <a:avLst/>
          </a:prstGeom>
          <a:noFill/>
        </p:spPr>
        <p:txBody>
          <a:bodyPr wrap="square" lIns="91440" tIns="45720" rIns="91440" bIns="45720" anchor="t">
            <a:spAutoFit/>
          </a:bodyPr>
          <a:lstStyle/>
          <a:p>
            <a:r>
              <a:rPr lang="en-US" sz="2400" b="1" dirty="0">
                <a:ea typeface="+mn-lt"/>
                <a:cs typeface="+mn-lt"/>
              </a:rPr>
              <a:t>The All-Region Games: Your Gateway to True National</a:t>
            </a:r>
            <a:endParaRPr lang="en-US" dirty="0"/>
          </a:p>
          <a:p>
            <a:endParaRPr lang="en-US" sz="2400" b="1">
              <a:ea typeface="+mn-lt"/>
              <a:cs typeface="+mn-lt"/>
            </a:endParaRPr>
          </a:p>
          <a:p>
            <a:r>
              <a:rPr lang="en-US" sz="2000" dirty="0">
                <a:ea typeface="+mn-lt"/>
                <a:cs typeface="+mn-lt"/>
              </a:rPr>
              <a:t>The All-Region Games will now serve as the primary identification source for True National’s prestigious lacrosse program. National team coaches will be strategically positioned at select All-Region events throughout the year to scout talent and evaluate potential recruits for the True National team. By attending these events, players are guaranteed consistent visibility from the highest levels of True Lacrosse, ensuring they remain on the radar for a spot in one of the nation’s top programs.</a:t>
            </a:r>
          </a:p>
          <a:p>
            <a:endParaRPr lang="en-US" sz="2000" dirty="0">
              <a:ea typeface="+mn-lt"/>
              <a:cs typeface="+mn-lt"/>
            </a:endParaRPr>
          </a:p>
          <a:p>
            <a:r>
              <a:rPr lang="en-US" sz="2000" dirty="0">
                <a:ea typeface="+mn-lt"/>
                <a:cs typeface="+mn-lt"/>
              </a:rPr>
              <a:t>While the All-Region Games will be heavily focused on identifying future stars for True National, we want to emphasize that the event will also continue to offer valuable opportunities for players who are primarily focused on the state or local program models. The All-Region Games are built to serve all players, regardless of their program path. </a:t>
            </a:r>
            <a:r>
              <a:rPr lang="en-US" sz="2000" dirty="0">
                <a:latin typeface="Calibri"/>
                <a:ea typeface="+mn-lt"/>
                <a:cs typeface="+mn-lt"/>
              </a:rPr>
              <a:t>ARG is the premiere evaluation opportunity used by the National staff for selections prior to invitations being sent out</a:t>
            </a:r>
          </a:p>
          <a:p>
            <a:endParaRPr lang="en-US" sz="2400" b="1">
              <a:ea typeface="+mn-lt"/>
              <a:cs typeface="+mn-lt"/>
            </a:endParaRPr>
          </a:p>
        </p:txBody>
      </p:sp>
      <p:pic>
        <p:nvPicPr>
          <p:cNvPr id="3" name="Picture 2" descr="A logo for a lacrosse team&#10;&#10;Description automatically generated">
            <a:extLst>
              <a:ext uri="{FF2B5EF4-FFF2-40B4-BE49-F238E27FC236}">
                <a16:creationId xmlns:a16="http://schemas.microsoft.com/office/drawing/2014/main" id="{3723A6D0-6019-6CDD-B82E-A9FDCBFAF156}"/>
              </a:ext>
            </a:extLst>
          </p:cNvPr>
          <p:cNvPicPr>
            <a:picLocks noChangeAspect="1"/>
          </p:cNvPicPr>
          <p:nvPr/>
        </p:nvPicPr>
        <p:blipFill>
          <a:blip r:embed="rId4"/>
          <a:stretch>
            <a:fillRect/>
          </a:stretch>
        </p:blipFill>
        <p:spPr>
          <a:xfrm>
            <a:off x="10152529" y="338231"/>
            <a:ext cx="1354512" cy="1137024"/>
          </a:xfrm>
          <a:prstGeom prst="rect">
            <a:avLst/>
          </a:prstGeom>
        </p:spPr>
      </p:pic>
      <p:sp>
        <p:nvSpPr>
          <p:cNvPr id="5" name="Freeform 19">
            <a:extLst>
              <a:ext uri="{FF2B5EF4-FFF2-40B4-BE49-F238E27FC236}">
                <a16:creationId xmlns:a16="http://schemas.microsoft.com/office/drawing/2014/main" id="{36E99277-42A1-828A-FEA6-8924848D9ECD}"/>
              </a:ext>
            </a:extLst>
          </p:cNvPr>
          <p:cNvSpPr/>
          <p:nvPr/>
        </p:nvSpPr>
        <p:spPr>
          <a:xfrm rot="10800000">
            <a:off x="9375774" y="6135893"/>
            <a:ext cx="2819401" cy="393494"/>
          </a:xfrm>
          <a:custGeom>
            <a:avLst/>
            <a:gdLst>
              <a:gd name="connsiteX0" fmla="*/ 0 w 2819400"/>
              <a:gd name="connsiteY0" fmla="*/ 0 h 386979"/>
              <a:gd name="connsiteX1" fmla="*/ 2617269 w 2819400"/>
              <a:gd name="connsiteY1" fmla="*/ 0 h 386979"/>
              <a:gd name="connsiteX2" fmla="*/ 2819400 w 2819400"/>
              <a:gd name="connsiteY2" fmla="*/ 386979 h 386979"/>
              <a:gd name="connsiteX3" fmla="*/ 0 w 2819400"/>
              <a:gd name="connsiteY3" fmla="*/ 386979 h 386979"/>
            </a:gdLst>
            <a:ahLst/>
            <a:cxnLst>
              <a:cxn ang="0">
                <a:pos x="connsiteX0" y="connsiteY0"/>
              </a:cxn>
              <a:cxn ang="0">
                <a:pos x="connsiteX1" y="connsiteY1"/>
              </a:cxn>
              <a:cxn ang="0">
                <a:pos x="connsiteX2" y="connsiteY2"/>
              </a:cxn>
              <a:cxn ang="0">
                <a:pos x="connsiteX3" y="connsiteY3"/>
              </a:cxn>
            </a:cxnLst>
            <a:rect l="l" t="t" r="r" b="b"/>
            <a:pathLst>
              <a:path w="2819400" h="386979">
                <a:moveTo>
                  <a:pt x="0" y="0"/>
                </a:moveTo>
                <a:lnTo>
                  <a:pt x="2617269" y="0"/>
                </a:lnTo>
                <a:lnTo>
                  <a:pt x="2819400" y="386979"/>
                </a:lnTo>
                <a:lnTo>
                  <a:pt x="0" y="38697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hlinkClick r:id="rId3"/>
            <a:extLst>
              <a:ext uri="{FF2B5EF4-FFF2-40B4-BE49-F238E27FC236}">
                <a16:creationId xmlns:a16="http://schemas.microsoft.com/office/drawing/2014/main" id="{0A21C1CE-8638-BA3A-BFA0-5C09BE39EE49}"/>
              </a:ext>
            </a:extLst>
          </p:cNvPr>
          <p:cNvSpPr txBox="1"/>
          <p:nvPr/>
        </p:nvSpPr>
        <p:spPr>
          <a:xfrm>
            <a:off x="9377555" y="6177982"/>
            <a:ext cx="2771338" cy="307777"/>
          </a:xfrm>
          <a:prstGeom prst="rect">
            <a:avLst/>
          </a:prstGeom>
          <a:noFill/>
        </p:spPr>
        <p:txBody>
          <a:bodyPr wrap="square" lIns="91440" tIns="45720" rIns="91440" bIns="45720" rtlCol="0" anchor="ctr">
            <a:spAutoFit/>
          </a:bodyPr>
          <a:lstStyle/>
          <a:p>
            <a:pPr algn="r"/>
            <a:r>
              <a:rPr lang="en-US" sz="1400" i="1">
                <a:solidFill>
                  <a:schemeClr val="bg1"/>
                </a:solidFill>
                <a:latin typeface="Montserrat Black"/>
                <a:cs typeface="Poppins"/>
              </a:rPr>
              <a:t>All-Region Games 2026</a:t>
            </a:r>
            <a:endParaRPr lang="en-US"/>
          </a:p>
        </p:txBody>
      </p:sp>
    </p:spTree>
    <p:extLst>
      <p:ext uri="{BB962C8B-B14F-4D97-AF65-F5344CB8AC3E}">
        <p14:creationId xmlns:p14="http://schemas.microsoft.com/office/powerpoint/2010/main" val="602321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t="-16000" b="-16000"/>
          </a:stretch>
        </a:blipFill>
        <a:effectLst/>
      </p:bgPr>
    </p:bg>
    <p:spTree>
      <p:nvGrpSpPr>
        <p:cNvPr id="1" name="">
          <a:extLst>
            <a:ext uri="{FF2B5EF4-FFF2-40B4-BE49-F238E27FC236}">
              <a16:creationId xmlns:a16="http://schemas.microsoft.com/office/drawing/2014/main" id="{1F213044-90DE-7BA1-28E8-A4170D1A8578}"/>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9BEB09EE-9DD5-9C06-B4FC-796F5CF0D315}"/>
              </a:ext>
            </a:extLst>
          </p:cNvPr>
          <p:cNvSpPr txBox="1"/>
          <p:nvPr/>
        </p:nvSpPr>
        <p:spPr>
          <a:xfrm>
            <a:off x="540652" y="996381"/>
            <a:ext cx="7320960" cy="584775"/>
          </a:xfrm>
          <a:prstGeom prst="rect">
            <a:avLst/>
          </a:prstGeom>
          <a:noFill/>
        </p:spPr>
        <p:txBody>
          <a:bodyPr wrap="square" lIns="91440" tIns="45720" rIns="91440" bIns="45720" rtlCol="0" anchor="t">
            <a:spAutoFit/>
          </a:bodyPr>
          <a:lstStyle/>
          <a:p>
            <a:r>
              <a:rPr lang="en-US" sz="3200" b="1" i="1">
                <a:latin typeface="Montserrat Black"/>
                <a:cs typeface="Poppins"/>
              </a:rPr>
              <a:t>New Programming</a:t>
            </a:r>
            <a:endParaRPr lang="en-US" sz="3200" b="1" i="1">
              <a:latin typeface="Montserrat Black" panose="00000A00000000000000" pitchFamily="2" charset="0"/>
              <a:cs typeface="Poppins" pitchFamily="2" charset="77"/>
            </a:endParaRPr>
          </a:p>
        </p:txBody>
      </p:sp>
      <p:sp>
        <p:nvSpPr>
          <p:cNvPr id="14" name="Freeform 19">
            <a:extLst>
              <a:ext uri="{FF2B5EF4-FFF2-40B4-BE49-F238E27FC236}">
                <a16:creationId xmlns:a16="http://schemas.microsoft.com/office/drawing/2014/main" id="{BCB533AE-ADE4-AAAC-50F8-BB204343B089}"/>
              </a:ext>
            </a:extLst>
          </p:cNvPr>
          <p:cNvSpPr/>
          <p:nvPr/>
        </p:nvSpPr>
        <p:spPr>
          <a:xfrm>
            <a:off x="-1" y="292306"/>
            <a:ext cx="2819401" cy="393494"/>
          </a:xfrm>
          <a:custGeom>
            <a:avLst/>
            <a:gdLst>
              <a:gd name="connsiteX0" fmla="*/ 0 w 2819400"/>
              <a:gd name="connsiteY0" fmla="*/ 0 h 386979"/>
              <a:gd name="connsiteX1" fmla="*/ 2617269 w 2819400"/>
              <a:gd name="connsiteY1" fmla="*/ 0 h 386979"/>
              <a:gd name="connsiteX2" fmla="*/ 2819400 w 2819400"/>
              <a:gd name="connsiteY2" fmla="*/ 386979 h 386979"/>
              <a:gd name="connsiteX3" fmla="*/ 0 w 2819400"/>
              <a:gd name="connsiteY3" fmla="*/ 386979 h 386979"/>
            </a:gdLst>
            <a:ahLst/>
            <a:cxnLst>
              <a:cxn ang="0">
                <a:pos x="connsiteX0" y="connsiteY0"/>
              </a:cxn>
              <a:cxn ang="0">
                <a:pos x="connsiteX1" y="connsiteY1"/>
              </a:cxn>
              <a:cxn ang="0">
                <a:pos x="connsiteX2" y="connsiteY2"/>
              </a:cxn>
              <a:cxn ang="0">
                <a:pos x="connsiteX3" y="connsiteY3"/>
              </a:cxn>
            </a:cxnLst>
            <a:rect l="l" t="t" r="r" b="b"/>
            <a:pathLst>
              <a:path w="2819400" h="386979">
                <a:moveTo>
                  <a:pt x="0" y="0"/>
                </a:moveTo>
                <a:lnTo>
                  <a:pt x="2617269" y="0"/>
                </a:lnTo>
                <a:lnTo>
                  <a:pt x="2819400" y="386979"/>
                </a:lnTo>
                <a:lnTo>
                  <a:pt x="0" y="38697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TextBox 14">
            <a:hlinkClick r:id="rId3"/>
            <a:extLst>
              <a:ext uri="{FF2B5EF4-FFF2-40B4-BE49-F238E27FC236}">
                <a16:creationId xmlns:a16="http://schemas.microsoft.com/office/drawing/2014/main" id="{EC7E37F8-2A9E-E4E4-18A1-581864DDAE8D}"/>
              </a:ext>
            </a:extLst>
          </p:cNvPr>
          <p:cNvSpPr txBox="1"/>
          <p:nvPr/>
        </p:nvSpPr>
        <p:spPr>
          <a:xfrm>
            <a:off x="192279" y="334394"/>
            <a:ext cx="2295088" cy="307777"/>
          </a:xfrm>
          <a:prstGeom prst="rect">
            <a:avLst/>
          </a:prstGeom>
          <a:noFill/>
        </p:spPr>
        <p:txBody>
          <a:bodyPr wrap="square" lIns="91440" tIns="45720" rIns="91440" bIns="45720" rtlCol="0" anchor="ctr">
            <a:spAutoFit/>
          </a:bodyPr>
          <a:lstStyle/>
          <a:p>
            <a:r>
              <a:rPr lang="en-US" sz="1400" i="1">
                <a:solidFill>
                  <a:schemeClr val="bg1"/>
                </a:solidFill>
                <a:latin typeface="Montserrat Black"/>
                <a:cs typeface="Poppins"/>
              </a:rPr>
              <a:t>TRUELACROSSE.COM</a:t>
            </a:r>
            <a:endParaRPr lang="en-US" sz="1400">
              <a:solidFill>
                <a:schemeClr val="bg1"/>
              </a:solidFill>
              <a:cs typeface="Calibri"/>
            </a:endParaRPr>
          </a:p>
        </p:txBody>
      </p:sp>
      <p:sp>
        <p:nvSpPr>
          <p:cNvPr id="19" name="TextBox 18">
            <a:extLst>
              <a:ext uri="{FF2B5EF4-FFF2-40B4-BE49-F238E27FC236}">
                <a16:creationId xmlns:a16="http://schemas.microsoft.com/office/drawing/2014/main" id="{FAD364BB-49A9-CB31-C5CE-1F26409A8039}"/>
              </a:ext>
            </a:extLst>
          </p:cNvPr>
          <p:cNvSpPr txBox="1"/>
          <p:nvPr/>
        </p:nvSpPr>
        <p:spPr>
          <a:xfrm>
            <a:off x="541077" y="1907650"/>
            <a:ext cx="10959070" cy="4278094"/>
          </a:xfrm>
          <a:prstGeom prst="rect">
            <a:avLst/>
          </a:prstGeom>
          <a:noFill/>
        </p:spPr>
        <p:txBody>
          <a:bodyPr wrap="square" lIns="91440" tIns="45720" rIns="91440" bIns="45720" anchor="t">
            <a:spAutoFit/>
          </a:bodyPr>
          <a:lstStyle/>
          <a:p>
            <a:r>
              <a:rPr lang="en-US" sz="2400" b="1">
                <a:ea typeface="+mn-lt"/>
                <a:cs typeface="+mn-lt"/>
              </a:rPr>
              <a:t>Introducing True All-Region: A New Level of Play</a:t>
            </a:r>
            <a:endParaRPr lang="en-US"/>
          </a:p>
          <a:p>
            <a:endParaRPr lang="en-US" sz="2000" b="1">
              <a:ea typeface="+mn-lt"/>
              <a:cs typeface="+mn-lt"/>
            </a:endParaRPr>
          </a:p>
          <a:p>
            <a:r>
              <a:rPr lang="en-US" sz="2000">
                <a:ea typeface="+mn-lt"/>
                <a:cs typeface="+mn-lt"/>
              </a:rPr>
              <a:t>In addition to serving as a top recruiting event, the All-Region Games mark the launch of True Lacrosse’s new All-Region programming level. This new tier, which bridges the gap between state and national teams, is designed to provide additional programming opportunities for players who have demonstrated the potential to compete at a higher level. By offering exposure to True National’s elite programming, the All-Region Games allow players to elevate their skills while making a natural progression toward the highest levels of play.</a:t>
            </a:r>
          </a:p>
          <a:p>
            <a:endParaRPr lang="en-US" sz="2000">
              <a:ea typeface="+mn-lt"/>
              <a:cs typeface="+mn-lt"/>
            </a:endParaRPr>
          </a:p>
          <a:p>
            <a:r>
              <a:rPr lang="en-US" sz="2000">
                <a:ea typeface="+mn-lt"/>
                <a:cs typeface="+mn-lt"/>
              </a:rPr>
              <a:t>The All-Region level is not just about talent identification; it’s about providing players with the tools, coaching, and exposure they need to take their game to the next level and beyond.</a:t>
            </a:r>
          </a:p>
          <a:p>
            <a:endParaRPr lang="en-US" sz="2400" b="1">
              <a:ea typeface="+mn-lt"/>
              <a:cs typeface="+mn-lt"/>
            </a:endParaRPr>
          </a:p>
          <a:p>
            <a:endParaRPr lang="en-US" sz="2400" b="1">
              <a:ea typeface="+mn-lt"/>
              <a:cs typeface="+mn-lt"/>
            </a:endParaRPr>
          </a:p>
        </p:txBody>
      </p:sp>
      <p:pic>
        <p:nvPicPr>
          <p:cNvPr id="3" name="Picture 2" descr="A logo for a lacrosse team&#10;&#10;Description automatically generated">
            <a:extLst>
              <a:ext uri="{FF2B5EF4-FFF2-40B4-BE49-F238E27FC236}">
                <a16:creationId xmlns:a16="http://schemas.microsoft.com/office/drawing/2014/main" id="{83FC7D82-8D41-62E1-3B09-3AB06EBA4888}"/>
              </a:ext>
            </a:extLst>
          </p:cNvPr>
          <p:cNvPicPr>
            <a:picLocks noChangeAspect="1"/>
          </p:cNvPicPr>
          <p:nvPr/>
        </p:nvPicPr>
        <p:blipFill>
          <a:blip r:embed="rId4"/>
          <a:stretch>
            <a:fillRect/>
          </a:stretch>
        </p:blipFill>
        <p:spPr>
          <a:xfrm>
            <a:off x="10152529" y="338231"/>
            <a:ext cx="1354512" cy="1137024"/>
          </a:xfrm>
          <a:prstGeom prst="rect">
            <a:avLst/>
          </a:prstGeom>
        </p:spPr>
      </p:pic>
      <p:sp>
        <p:nvSpPr>
          <p:cNvPr id="5" name="Freeform 19">
            <a:extLst>
              <a:ext uri="{FF2B5EF4-FFF2-40B4-BE49-F238E27FC236}">
                <a16:creationId xmlns:a16="http://schemas.microsoft.com/office/drawing/2014/main" id="{13E4846E-4E51-08E8-1DF8-AFBC5726C70D}"/>
              </a:ext>
            </a:extLst>
          </p:cNvPr>
          <p:cNvSpPr/>
          <p:nvPr/>
        </p:nvSpPr>
        <p:spPr>
          <a:xfrm rot="10800000">
            <a:off x="9375774" y="6135893"/>
            <a:ext cx="2819401" cy="393494"/>
          </a:xfrm>
          <a:custGeom>
            <a:avLst/>
            <a:gdLst>
              <a:gd name="connsiteX0" fmla="*/ 0 w 2819400"/>
              <a:gd name="connsiteY0" fmla="*/ 0 h 386979"/>
              <a:gd name="connsiteX1" fmla="*/ 2617269 w 2819400"/>
              <a:gd name="connsiteY1" fmla="*/ 0 h 386979"/>
              <a:gd name="connsiteX2" fmla="*/ 2819400 w 2819400"/>
              <a:gd name="connsiteY2" fmla="*/ 386979 h 386979"/>
              <a:gd name="connsiteX3" fmla="*/ 0 w 2819400"/>
              <a:gd name="connsiteY3" fmla="*/ 386979 h 386979"/>
            </a:gdLst>
            <a:ahLst/>
            <a:cxnLst>
              <a:cxn ang="0">
                <a:pos x="connsiteX0" y="connsiteY0"/>
              </a:cxn>
              <a:cxn ang="0">
                <a:pos x="connsiteX1" y="connsiteY1"/>
              </a:cxn>
              <a:cxn ang="0">
                <a:pos x="connsiteX2" y="connsiteY2"/>
              </a:cxn>
              <a:cxn ang="0">
                <a:pos x="connsiteX3" y="connsiteY3"/>
              </a:cxn>
            </a:cxnLst>
            <a:rect l="l" t="t" r="r" b="b"/>
            <a:pathLst>
              <a:path w="2819400" h="386979">
                <a:moveTo>
                  <a:pt x="0" y="0"/>
                </a:moveTo>
                <a:lnTo>
                  <a:pt x="2617269" y="0"/>
                </a:lnTo>
                <a:lnTo>
                  <a:pt x="2819400" y="386979"/>
                </a:lnTo>
                <a:lnTo>
                  <a:pt x="0" y="38697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hlinkClick r:id="rId3"/>
            <a:extLst>
              <a:ext uri="{FF2B5EF4-FFF2-40B4-BE49-F238E27FC236}">
                <a16:creationId xmlns:a16="http://schemas.microsoft.com/office/drawing/2014/main" id="{E25E8734-331F-F256-3C71-EF7CFAA2063D}"/>
              </a:ext>
            </a:extLst>
          </p:cNvPr>
          <p:cNvSpPr txBox="1"/>
          <p:nvPr/>
        </p:nvSpPr>
        <p:spPr>
          <a:xfrm>
            <a:off x="9377555" y="6177982"/>
            <a:ext cx="2771338" cy="307777"/>
          </a:xfrm>
          <a:prstGeom prst="rect">
            <a:avLst/>
          </a:prstGeom>
          <a:noFill/>
        </p:spPr>
        <p:txBody>
          <a:bodyPr wrap="square" lIns="91440" tIns="45720" rIns="91440" bIns="45720" rtlCol="0" anchor="ctr">
            <a:spAutoFit/>
          </a:bodyPr>
          <a:lstStyle/>
          <a:p>
            <a:pPr algn="r"/>
            <a:r>
              <a:rPr lang="en-US" sz="1400" i="1">
                <a:solidFill>
                  <a:schemeClr val="bg1"/>
                </a:solidFill>
                <a:latin typeface="Montserrat Black"/>
                <a:cs typeface="Poppins"/>
              </a:rPr>
              <a:t>All-Region Games 2026</a:t>
            </a:r>
            <a:endParaRPr lang="en-US"/>
          </a:p>
        </p:txBody>
      </p:sp>
    </p:spTree>
    <p:extLst>
      <p:ext uri="{BB962C8B-B14F-4D97-AF65-F5344CB8AC3E}">
        <p14:creationId xmlns:p14="http://schemas.microsoft.com/office/powerpoint/2010/main" val="645812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t="-16000" b="-16000"/>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958B48B-8C20-184D-8B29-848B34C5F924}"/>
              </a:ext>
            </a:extLst>
          </p:cNvPr>
          <p:cNvSpPr txBox="1"/>
          <p:nvPr/>
        </p:nvSpPr>
        <p:spPr>
          <a:xfrm>
            <a:off x="-351984" y="1266367"/>
            <a:ext cx="5760492" cy="584775"/>
          </a:xfrm>
          <a:prstGeom prst="rect">
            <a:avLst/>
          </a:prstGeom>
          <a:noFill/>
        </p:spPr>
        <p:txBody>
          <a:bodyPr wrap="square" lIns="91440" tIns="45720" rIns="91440" bIns="45720" rtlCol="0" anchor="t">
            <a:spAutoFit/>
          </a:bodyPr>
          <a:lstStyle/>
          <a:p>
            <a:pPr algn="r"/>
            <a:r>
              <a:rPr lang="en-US" sz="3200" b="1" i="1" cap="all">
                <a:solidFill>
                  <a:schemeClr val="tx1">
                    <a:lumMod val="85000"/>
                    <a:lumOff val="15000"/>
                  </a:schemeClr>
                </a:solidFill>
                <a:latin typeface="Montserrat Black"/>
                <a:cs typeface="Poppins"/>
              </a:rPr>
              <a:t>Program Hierarchy</a:t>
            </a:r>
            <a:endParaRPr lang="en-US"/>
          </a:p>
        </p:txBody>
      </p:sp>
      <p:pic>
        <p:nvPicPr>
          <p:cNvPr id="14" name="Picture Placeholder 13">
            <a:extLst>
              <a:ext uri="{FF2B5EF4-FFF2-40B4-BE49-F238E27FC236}">
                <a16:creationId xmlns:a16="http://schemas.microsoft.com/office/drawing/2014/main" id="{3973D9A5-9AE3-FC7C-641C-C04EBFBAB75E}"/>
              </a:ext>
            </a:extLst>
          </p:cNvPr>
          <p:cNvPicPr>
            <a:picLocks noGrp="1" noChangeAspect="1"/>
          </p:cNvPicPr>
          <p:nvPr>
            <p:ph type="pic" sz="quarter" idx="10"/>
          </p:nvPr>
        </p:nvPicPr>
        <p:blipFill>
          <a:blip r:embed="rId3"/>
          <a:srcRect l="26678" t="298" r="19547" b="-448"/>
          <a:stretch/>
        </p:blipFill>
        <p:spPr>
          <a:xfrm>
            <a:off x="4977468" y="691072"/>
            <a:ext cx="5091091" cy="5333389"/>
          </a:xfrm>
        </p:spPr>
      </p:pic>
      <p:pic>
        <p:nvPicPr>
          <p:cNvPr id="8" name="Picture Placeholder 7">
            <a:extLst>
              <a:ext uri="{FF2B5EF4-FFF2-40B4-BE49-F238E27FC236}">
                <a16:creationId xmlns:a16="http://schemas.microsoft.com/office/drawing/2014/main" id="{8ADE5F78-597A-8498-9589-9E5884CED47E}"/>
              </a:ext>
            </a:extLst>
          </p:cNvPr>
          <p:cNvPicPr>
            <a:picLocks noGrp="1" noChangeAspect="1"/>
          </p:cNvPicPr>
          <p:nvPr>
            <p:ph type="pic" sz="quarter" idx="11"/>
          </p:nvPr>
        </p:nvPicPr>
        <p:blipFill>
          <a:blip r:embed="rId4"/>
          <a:srcRect t="20594" b="20594"/>
          <a:stretch/>
        </p:blipFill>
        <p:spPr>
          <a:xfrm>
            <a:off x="8240713" y="687489"/>
            <a:ext cx="5087938" cy="5319713"/>
          </a:xfrm>
        </p:spPr>
      </p:pic>
      <p:sp>
        <p:nvSpPr>
          <p:cNvPr id="2" name="Freeform 19">
            <a:extLst>
              <a:ext uri="{FF2B5EF4-FFF2-40B4-BE49-F238E27FC236}">
                <a16:creationId xmlns:a16="http://schemas.microsoft.com/office/drawing/2014/main" id="{1A0F6226-7B12-26CE-9E9E-AAB95688D6FA}"/>
              </a:ext>
            </a:extLst>
          </p:cNvPr>
          <p:cNvSpPr/>
          <p:nvPr/>
        </p:nvSpPr>
        <p:spPr>
          <a:xfrm>
            <a:off x="-1" y="292306"/>
            <a:ext cx="2819401" cy="393494"/>
          </a:xfrm>
          <a:custGeom>
            <a:avLst/>
            <a:gdLst>
              <a:gd name="connsiteX0" fmla="*/ 0 w 2819400"/>
              <a:gd name="connsiteY0" fmla="*/ 0 h 386979"/>
              <a:gd name="connsiteX1" fmla="*/ 2617269 w 2819400"/>
              <a:gd name="connsiteY1" fmla="*/ 0 h 386979"/>
              <a:gd name="connsiteX2" fmla="*/ 2819400 w 2819400"/>
              <a:gd name="connsiteY2" fmla="*/ 386979 h 386979"/>
              <a:gd name="connsiteX3" fmla="*/ 0 w 2819400"/>
              <a:gd name="connsiteY3" fmla="*/ 386979 h 386979"/>
            </a:gdLst>
            <a:ahLst/>
            <a:cxnLst>
              <a:cxn ang="0">
                <a:pos x="connsiteX0" y="connsiteY0"/>
              </a:cxn>
              <a:cxn ang="0">
                <a:pos x="connsiteX1" y="connsiteY1"/>
              </a:cxn>
              <a:cxn ang="0">
                <a:pos x="connsiteX2" y="connsiteY2"/>
              </a:cxn>
              <a:cxn ang="0">
                <a:pos x="connsiteX3" y="connsiteY3"/>
              </a:cxn>
            </a:cxnLst>
            <a:rect l="l" t="t" r="r" b="b"/>
            <a:pathLst>
              <a:path w="2819400" h="386979">
                <a:moveTo>
                  <a:pt x="0" y="0"/>
                </a:moveTo>
                <a:lnTo>
                  <a:pt x="2617269" y="0"/>
                </a:lnTo>
                <a:lnTo>
                  <a:pt x="2819400" y="386979"/>
                </a:lnTo>
                <a:lnTo>
                  <a:pt x="0" y="38697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hlinkClick r:id="rId5"/>
            <a:extLst>
              <a:ext uri="{FF2B5EF4-FFF2-40B4-BE49-F238E27FC236}">
                <a16:creationId xmlns:a16="http://schemas.microsoft.com/office/drawing/2014/main" id="{1FE33753-3065-83A8-D902-33B7FA7531D0}"/>
              </a:ext>
            </a:extLst>
          </p:cNvPr>
          <p:cNvSpPr txBox="1"/>
          <p:nvPr/>
        </p:nvSpPr>
        <p:spPr>
          <a:xfrm>
            <a:off x="192279" y="334394"/>
            <a:ext cx="2295088" cy="307777"/>
          </a:xfrm>
          <a:prstGeom prst="rect">
            <a:avLst/>
          </a:prstGeom>
          <a:noFill/>
        </p:spPr>
        <p:txBody>
          <a:bodyPr wrap="square" lIns="91440" tIns="45720" rIns="91440" bIns="45720" rtlCol="0" anchor="ctr">
            <a:spAutoFit/>
          </a:bodyPr>
          <a:lstStyle/>
          <a:p>
            <a:r>
              <a:rPr lang="en-US" sz="1400" i="1">
                <a:solidFill>
                  <a:schemeClr val="bg1"/>
                </a:solidFill>
                <a:latin typeface="Montserrat Black"/>
                <a:cs typeface="Poppins"/>
              </a:rPr>
              <a:t>TRUELACROSSE.COM</a:t>
            </a:r>
            <a:endParaRPr lang="en-US" sz="1400">
              <a:solidFill>
                <a:schemeClr val="bg1"/>
              </a:solidFill>
              <a:cs typeface="Calibri"/>
            </a:endParaRPr>
          </a:p>
        </p:txBody>
      </p:sp>
      <p:pic>
        <p:nvPicPr>
          <p:cNvPr id="9" name="Graphic 8" descr="Arrow: Straight with solid fill">
            <a:extLst>
              <a:ext uri="{FF2B5EF4-FFF2-40B4-BE49-F238E27FC236}">
                <a16:creationId xmlns:a16="http://schemas.microsoft.com/office/drawing/2014/main" id="{FC796CE5-39B9-A518-AFF0-82F445B00D0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400000">
            <a:off x="4345572" y="5051341"/>
            <a:ext cx="637310" cy="637310"/>
          </a:xfrm>
          <a:prstGeom prst="rect">
            <a:avLst/>
          </a:prstGeom>
        </p:spPr>
      </p:pic>
      <p:sp>
        <p:nvSpPr>
          <p:cNvPr id="15" name="Rectangle 14">
            <a:extLst>
              <a:ext uri="{FF2B5EF4-FFF2-40B4-BE49-F238E27FC236}">
                <a16:creationId xmlns:a16="http://schemas.microsoft.com/office/drawing/2014/main" id="{DC4B5EE9-D84E-7C61-20D6-B74BF7198DA8}"/>
              </a:ext>
            </a:extLst>
          </p:cNvPr>
          <p:cNvSpPr/>
          <p:nvPr/>
        </p:nvSpPr>
        <p:spPr>
          <a:xfrm>
            <a:off x="965064" y="2481322"/>
            <a:ext cx="3269672" cy="554181"/>
          </a:xfrm>
          <a:prstGeom prst="rect">
            <a:avLst/>
          </a:prstGeom>
          <a:solidFill>
            <a:schemeClr val="tx1">
              <a:lumMod val="85000"/>
              <a:lumOff val="1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Montserrat ExtraBold"/>
                <a:cs typeface="Calibri"/>
              </a:rPr>
              <a:t>National</a:t>
            </a:r>
            <a:endParaRPr lang="en-US">
              <a:latin typeface="Montserrat ExtraBold"/>
            </a:endParaRPr>
          </a:p>
        </p:txBody>
      </p:sp>
      <p:sp>
        <p:nvSpPr>
          <p:cNvPr id="16" name="Rectangle 15">
            <a:extLst>
              <a:ext uri="{FF2B5EF4-FFF2-40B4-BE49-F238E27FC236}">
                <a16:creationId xmlns:a16="http://schemas.microsoft.com/office/drawing/2014/main" id="{93F13B0E-CF22-5BF8-4D3C-B9038BF12E4A}"/>
              </a:ext>
            </a:extLst>
          </p:cNvPr>
          <p:cNvSpPr/>
          <p:nvPr/>
        </p:nvSpPr>
        <p:spPr>
          <a:xfrm>
            <a:off x="965063" y="3361085"/>
            <a:ext cx="3269672" cy="554181"/>
          </a:xfrm>
          <a:prstGeom prst="rect">
            <a:avLst/>
          </a:prstGeom>
          <a:solidFill>
            <a:schemeClr val="tx1">
              <a:lumMod val="85000"/>
              <a:lumOff val="1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Montserrat ExtraBold"/>
                <a:cs typeface="Calibri"/>
              </a:rPr>
              <a:t>All-Region</a:t>
            </a:r>
            <a:endParaRPr lang="en-US">
              <a:latin typeface="Montserrat ExtraBold"/>
            </a:endParaRPr>
          </a:p>
        </p:txBody>
      </p:sp>
      <p:sp>
        <p:nvSpPr>
          <p:cNvPr id="17" name="Rectangle 16">
            <a:extLst>
              <a:ext uri="{FF2B5EF4-FFF2-40B4-BE49-F238E27FC236}">
                <a16:creationId xmlns:a16="http://schemas.microsoft.com/office/drawing/2014/main" id="{E7DF27E2-1BA8-C390-5CD6-167FF1194EE2}"/>
              </a:ext>
            </a:extLst>
          </p:cNvPr>
          <p:cNvSpPr/>
          <p:nvPr/>
        </p:nvSpPr>
        <p:spPr>
          <a:xfrm>
            <a:off x="965064" y="4240849"/>
            <a:ext cx="3269672" cy="554181"/>
          </a:xfrm>
          <a:prstGeom prst="rect">
            <a:avLst/>
          </a:prstGeom>
          <a:solidFill>
            <a:schemeClr val="tx1">
              <a:lumMod val="85000"/>
              <a:lumOff val="1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Montserrat ExtraBold"/>
                <a:cs typeface="Calibri"/>
              </a:rPr>
              <a:t>State</a:t>
            </a:r>
            <a:endParaRPr lang="en-US">
              <a:latin typeface="Montserrat ExtraBold"/>
            </a:endParaRPr>
          </a:p>
        </p:txBody>
      </p:sp>
      <p:sp>
        <p:nvSpPr>
          <p:cNvPr id="18" name="Rectangle 17">
            <a:extLst>
              <a:ext uri="{FF2B5EF4-FFF2-40B4-BE49-F238E27FC236}">
                <a16:creationId xmlns:a16="http://schemas.microsoft.com/office/drawing/2014/main" id="{D036965D-F5C8-19C4-6CA2-296C0B5039F9}"/>
              </a:ext>
            </a:extLst>
          </p:cNvPr>
          <p:cNvSpPr/>
          <p:nvPr/>
        </p:nvSpPr>
        <p:spPr>
          <a:xfrm>
            <a:off x="965064" y="5092904"/>
            <a:ext cx="3269672" cy="554181"/>
          </a:xfrm>
          <a:prstGeom prst="rect">
            <a:avLst/>
          </a:prstGeom>
          <a:solidFill>
            <a:schemeClr val="tx1">
              <a:lumMod val="85000"/>
              <a:lumOff val="1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Montserrat ExtraBold"/>
                <a:cs typeface="Calibri"/>
              </a:rPr>
              <a:t>Local</a:t>
            </a:r>
            <a:endParaRPr lang="en-US">
              <a:latin typeface="Montserrat ExtraBold"/>
            </a:endParaRPr>
          </a:p>
        </p:txBody>
      </p:sp>
      <p:pic>
        <p:nvPicPr>
          <p:cNvPr id="19" name="Graphic 18" descr="Arrow: Straight with solid fill">
            <a:extLst>
              <a:ext uri="{FF2B5EF4-FFF2-40B4-BE49-F238E27FC236}">
                <a16:creationId xmlns:a16="http://schemas.microsoft.com/office/drawing/2014/main" id="{864069FC-E3D4-B582-5177-4F142B125C9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400000">
            <a:off x="4345571" y="4199286"/>
            <a:ext cx="637310" cy="637310"/>
          </a:xfrm>
          <a:prstGeom prst="rect">
            <a:avLst/>
          </a:prstGeom>
        </p:spPr>
      </p:pic>
      <p:pic>
        <p:nvPicPr>
          <p:cNvPr id="20" name="Graphic 19" descr="Arrow: Straight with solid fill">
            <a:extLst>
              <a:ext uri="{FF2B5EF4-FFF2-40B4-BE49-F238E27FC236}">
                <a16:creationId xmlns:a16="http://schemas.microsoft.com/office/drawing/2014/main" id="{53ED7D10-2A05-9CAA-5C22-4FBB26FE3ED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400000">
            <a:off x="4345572" y="3319522"/>
            <a:ext cx="637310" cy="637310"/>
          </a:xfrm>
          <a:prstGeom prst="rect">
            <a:avLst/>
          </a:prstGeom>
        </p:spPr>
      </p:pic>
      <p:sp>
        <p:nvSpPr>
          <p:cNvPr id="4" name="Star: 5 Points 3">
            <a:extLst>
              <a:ext uri="{FF2B5EF4-FFF2-40B4-BE49-F238E27FC236}">
                <a16:creationId xmlns:a16="http://schemas.microsoft.com/office/drawing/2014/main" id="{6FC75F66-CE7D-53D4-7EB2-2DBEFF6F0759}"/>
              </a:ext>
            </a:extLst>
          </p:cNvPr>
          <p:cNvSpPr/>
          <p:nvPr/>
        </p:nvSpPr>
        <p:spPr>
          <a:xfrm>
            <a:off x="1186736" y="3464995"/>
            <a:ext cx="387927" cy="346363"/>
          </a:xfrm>
          <a:prstGeom prst="star5">
            <a:avLst/>
          </a:prstGeom>
          <a:solidFill>
            <a:srgbClr val="92D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051F6D3-CD8A-C518-B579-808A3486CAF5}"/>
              </a:ext>
            </a:extLst>
          </p:cNvPr>
          <p:cNvSpPr/>
          <p:nvPr/>
        </p:nvSpPr>
        <p:spPr>
          <a:xfrm>
            <a:off x="1242155" y="2647577"/>
            <a:ext cx="277090" cy="221672"/>
          </a:xfrm>
          <a:prstGeom prst="ellipse">
            <a:avLst/>
          </a:prstGeom>
          <a:solidFill>
            <a:srgbClr val="92D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07DA5EA-648B-002B-EC0F-2B6325CF8CAD}"/>
              </a:ext>
            </a:extLst>
          </p:cNvPr>
          <p:cNvSpPr/>
          <p:nvPr/>
        </p:nvSpPr>
        <p:spPr>
          <a:xfrm>
            <a:off x="1242154" y="4407104"/>
            <a:ext cx="277090" cy="221672"/>
          </a:xfrm>
          <a:prstGeom prst="ellipse">
            <a:avLst/>
          </a:prstGeom>
          <a:solidFill>
            <a:srgbClr val="92D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8106F69-11B2-1A6E-5A4E-8A245688A3CE}"/>
              </a:ext>
            </a:extLst>
          </p:cNvPr>
          <p:cNvSpPr/>
          <p:nvPr/>
        </p:nvSpPr>
        <p:spPr>
          <a:xfrm>
            <a:off x="1242155" y="5259158"/>
            <a:ext cx="277090" cy="221672"/>
          </a:xfrm>
          <a:prstGeom prst="ellipse">
            <a:avLst/>
          </a:prstGeom>
          <a:solidFill>
            <a:srgbClr val="92D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9">
            <a:extLst>
              <a:ext uri="{FF2B5EF4-FFF2-40B4-BE49-F238E27FC236}">
                <a16:creationId xmlns:a16="http://schemas.microsoft.com/office/drawing/2014/main" id="{D35C38B0-C0EA-6AD0-1371-09A579984F90}"/>
              </a:ext>
            </a:extLst>
          </p:cNvPr>
          <p:cNvSpPr/>
          <p:nvPr/>
        </p:nvSpPr>
        <p:spPr>
          <a:xfrm rot="10800000">
            <a:off x="9375774" y="6135893"/>
            <a:ext cx="2819401" cy="393494"/>
          </a:xfrm>
          <a:custGeom>
            <a:avLst/>
            <a:gdLst>
              <a:gd name="connsiteX0" fmla="*/ 0 w 2819400"/>
              <a:gd name="connsiteY0" fmla="*/ 0 h 386979"/>
              <a:gd name="connsiteX1" fmla="*/ 2617269 w 2819400"/>
              <a:gd name="connsiteY1" fmla="*/ 0 h 386979"/>
              <a:gd name="connsiteX2" fmla="*/ 2819400 w 2819400"/>
              <a:gd name="connsiteY2" fmla="*/ 386979 h 386979"/>
              <a:gd name="connsiteX3" fmla="*/ 0 w 2819400"/>
              <a:gd name="connsiteY3" fmla="*/ 386979 h 386979"/>
            </a:gdLst>
            <a:ahLst/>
            <a:cxnLst>
              <a:cxn ang="0">
                <a:pos x="connsiteX0" y="connsiteY0"/>
              </a:cxn>
              <a:cxn ang="0">
                <a:pos x="connsiteX1" y="connsiteY1"/>
              </a:cxn>
              <a:cxn ang="0">
                <a:pos x="connsiteX2" y="connsiteY2"/>
              </a:cxn>
              <a:cxn ang="0">
                <a:pos x="connsiteX3" y="connsiteY3"/>
              </a:cxn>
            </a:cxnLst>
            <a:rect l="l" t="t" r="r" b="b"/>
            <a:pathLst>
              <a:path w="2819400" h="386979">
                <a:moveTo>
                  <a:pt x="0" y="0"/>
                </a:moveTo>
                <a:lnTo>
                  <a:pt x="2617269" y="0"/>
                </a:lnTo>
                <a:lnTo>
                  <a:pt x="2819400" y="386979"/>
                </a:lnTo>
                <a:lnTo>
                  <a:pt x="0" y="38697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TextBox 21">
            <a:hlinkClick r:id="rId5"/>
            <a:extLst>
              <a:ext uri="{FF2B5EF4-FFF2-40B4-BE49-F238E27FC236}">
                <a16:creationId xmlns:a16="http://schemas.microsoft.com/office/drawing/2014/main" id="{E20F604B-39D7-F2D3-9738-F35519B119C5}"/>
              </a:ext>
            </a:extLst>
          </p:cNvPr>
          <p:cNvSpPr txBox="1"/>
          <p:nvPr/>
        </p:nvSpPr>
        <p:spPr>
          <a:xfrm>
            <a:off x="9377555" y="6177982"/>
            <a:ext cx="2771338" cy="307777"/>
          </a:xfrm>
          <a:prstGeom prst="rect">
            <a:avLst/>
          </a:prstGeom>
          <a:noFill/>
        </p:spPr>
        <p:txBody>
          <a:bodyPr wrap="square" lIns="91440" tIns="45720" rIns="91440" bIns="45720" rtlCol="0" anchor="ctr">
            <a:spAutoFit/>
          </a:bodyPr>
          <a:lstStyle/>
          <a:p>
            <a:pPr algn="r"/>
            <a:r>
              <a:rPr lang="en-US" sz="1400" i="1">
                <a:solidFill>
                  <a:schemeClr val="bg1"/>
                </a:solidFill>
                <a:latin typeface="Montserrat Black"/>
                <a:cs typeface="Poppins"/>
              </a:rPr>
              <a:t>All-Region Games 2026</a:t>
            </a:r>
            <a:endParaRPr lang="en-US"/>
          </a:p>
        </p:txBody>
      </p:sp>
    </p:spTree>
    <p:extLst>
      <p:ext uri="{BB962C8B-B14F-4D97-AF65-F5344CB8AC3E}">
        <p14:creationId xmlns:p14="http://schemas.microsoft.com/office/powerpoint/2010/main" val="538950811"/>
      </p:ext>
    </p:extLst>
  </p:cSld>
  <p:clrMapOvr>
    <a:masterClrMapping/>
  </p:clrMapOvr>
</p:sld>
</file>

<file path=ppt/theme/theme1.xml><?xml version="1.0" encoding="utf-8"?>
<a:theme xmlns:a="http://schemas.openxmlformats.org/drawingml/2006/main" name="Office Theme">
  <a:themeElements>
    <a:clrScheme name="Custom 37">
      <a:dk1>
        <a:srgbClr val="000000"/>
      </a:dk1>
      <a:lt1>
        <a:srgbClr val="FFFFFF"/>
      </a:lt1>
      <a:dk2>
        <a:srgbClr val="000000"/>
      </a:dk2>
      <a:lt2>
        <a:srgbClr val="E7E6E6"/>
      </a:lt2>
      <a:accent1>
        <a:srgbClr val="0754E4"/>
      </a:accent1>
      <a:accent2>
        <a:srgbClr val="FADF0F"/>
      </a:accent2>
      <a:accent3>
        <a:srgbClr val="FE1D00"/>
      </a:accent3>
      <a:accent4>
        <a:srgbClr val="D71700"/>
      </a:accent4>
      <a:accent5>
        <a:srgbClr val="AEA8B9"/>
      </a:accent5>
      <a:accent6>
        <a:srgbClr val="7A7483"/>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15</Slides>
  <Notes>0</Notes>
  <HiddenSlides>0</HiddenSlide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55</cp:revision>
  <dcterms:created xsi:type="dcterms:W3CDTF">2024-01-30T16:21:19Z</dcterms:created>
  <dcterms:modified xsi:type="dcterms:W3CDTF">2025-03-18T20:24:35Z</dcterms:modified>
</cp:coreProperties>
</file>